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4229" r:id="rId2"/>
    <p:sldMasterId id="2147484242" r:id="rId3"/>
  </p:sldMasterIdLst>
  <p:notesMasterIdLst>
    <p:notesMasterId r:id="rId17"/>
  </p:notesMasterIdLst>
  <p:handoutMasterIdLst>
    <p:handoutMasterId r:id="rId18"/>
  </p:handoutMasterIdLst>
  <p:sldIdLst>
    <p:sldId id="2147469898" r:id="rId4"/>
    <p:sldId id="2147482864" r:id="rId5"/>
    <p:sldId id="2147482877" r:id="rId6"/>
    <p:sldId id="2147482879" r:id="rId7"/>
    <p:sldId id="2147482880" r:id="rId8"/>
    <p:sldId id="2147482881" r:id="rId9"/>
    <p:sldId id="2147482882" r:id="rId10"/>
    <p:sldId id="2147482883" r:id="rId11"/>
    <p:sldId id="2147482884" r:id="rId12"/>
    <p:sldId id="2147482885" r:id="rId13"/>
    <p:sldId id="2147482886" r:id="rId14"/>
    <p:sldId id="2147482887" r:id="rId15"/>
    <p:sldId id="2147482878" r:id="rId16"/>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L slides" id="{740B5CD3-9B2E-1649-89A2-6B9657F9A1F1}">
          <p14:sldIdLst>
            <p14:sldId id="2147469898"/>
            <p14:sldId id="2147482864"/>
            <p14:sldId id="2147482877"/>
            <p14:sldId id="2147482879"/>
            <p14:sldId id="2147482880"/>
            <p14:sldId id="2147482881"/>
            <p14:sldId id="2147482882"/>
            <p14:sldId id="2147482883"/>
            <p14:sldId id="2147482884"/>
            <p14:sldId id="2147482885"/>
            <p14:sldId id="2147482886"/>
            <p14:sldId id="2147482887"/>
            <p14:sldId id="2147482878"/>
          </p14:sldIdLst>
        </p14:section>
      </p14:sectionLst>
    </p:ex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634"/>
    <a:srgbClr val="F1EFED"/>
    <a:srgbClr val="47423E"/>
    <a:srgbClr val="91E5F7"/>
    <a:srgbClr val="FDA542"/>
    <a:srgbClr val="E5DBBE"/>
    <a:srgbClr val="FACD62"/>
    <a:srgbClr val="D83829"/>
    <a:srgbClr val="FDA644"/>
    <a:srgbClr val="94AF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7D1207-67CB-1A4D-A016-A1ECB27EA003}" v="723" dt="2025-07-24T19:48:51.987"/>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96084" autoAdjust="0"/>
  </p:normalViewPr>
  <p:slideViewPr>
    <p:cSldViewPr snapToGrid="0" showGuides="1">
      <p:cViewPr varScale="1">
        <p:scale>
          <a:sx n="119" d="100"/>
          <a:sy n="119" d="100"/>
        </p:scale>
        <p:origin x="520" y="192"/>
      </p:cViewPr>
      <p:guideLst>
        <p:guide orient="horz" pos="15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0"/>
    </p:cViewPr>
  </p:sorterViewPr>
  <p:notesViewPr>
    <p:cSldViewPr snapToGrid="0" showGuides="1">
      <p:cViewPr varScale="1">
        <p:scale>
          <a:sx n="86" d="100"/>
          <a:sy n="86" d="100"/>
        </p:scale>
        <p:origin x="5552" y="21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old Swierzy" userId="a0f176e3-a9f3-4903-891e-3a5bc409583a" providerId="ADAL" clId="{A28CAA03-4B26-EA49-A2B4-81D9FC459431}"/>
    <pc:docChg chg="delSld modSld modSection">
      <pc:chgData name="Witold Swierzy" userId="a0f176e3-a9f3-4903-891e-3a5bc409583a" providerId="ADAL" clId="{A28CAA03-4B26-EA49-A2B4-81D9FC459431}" dt="2025-05-12T05:24:15.541" v="4" actId="2696"/>
      <pc:docMkLst>
        <pc:docMk/>
      </pc:docMkLst>
      <pc:sldChg chg="del">
        <pc:chgData name="Witold Swierzy" userId="a0f176e3-a9f3-4903-891e-3a5bc409583a" providerId="ADAL" clId="{A28CAA03-4B26-EA49-A2B4-81D9FC459431}" dt="2025-05-12T05:24:15.541" v="4" actId="2696"/>
        <pc:sldMkLst>
          <pc:docMk/>
          <pc:sldMk cId="2273735090" sldId="439"/>
        </pc:sldMkLst>
      </pc:sldChg>
      <pc:sldChg chg="del">
        <pc:chgData name="Witold Swierzy" userId="a0f176e3-a9f3-4903-891e-3a5bc409583a" providerId="ADAL" clId="{A28CAA03-4B26-EA49-A2B4-81D9FC459431}" dt="2025-05-12T05:24:12.437" v="3" actId="2696"/>
        <pc:sldMkLst>
          <pc:docMk/>
          <pc:sldMk cId="2782751225" sldId="2147469888"/>
        </pc:sldMkLst>
      </pc:sldChg>
      <pc:sldChg chg="modNotesTx">
        <pc:chgData name="Witold Swierzy" userId="a0f176e3-a9f3-4903-891e-3a5bc409583a" providerId="ADAL" clId="{A28CAA03-4B26-EA49-A2B4-81D9FC459431}" dt="2025-05-12T04:05:00.441" v="0" actId="20577"/>
        <pc:sldMkLst>
          <pc:docMk/>
          <pc:sldMk cId="3993354351" sldId="2147469948"/>
        </pc:sldMkLst>
      </pc:sldChg>
      <pc:sldChg chg="modNotesTx">
        <pc:chgData name="Witold Swierzy" userId="a0f176e3-a9f3-4903-891e-3a5bc409583a" providerId="ADAL" clId="{A28CAA03-4B26-EA49-A2B4-81D9FC459431}" dt="2025-05-12T04:05:05.538" v="1" actId="20577"/>
        <pc:sldMkLst>
          <pc:docMk/>
          <pc:sldMk cId="3611535662" sldId="2147469951"/>
        </pc:sldMkLst>
      </pc:sldChg>
      <pc:sldChg chg="modNotesTx">
        <pc:chgData name="Witold Swierzy" userId="a0f176e3-a9f3-4903-891e-3a5bc409583a" providerId="ADAL" clId="{A28CAA03-4B26-EA49-A2B4-81D9FC459431}" dt="2025-05-12T04:05:09.528" v="2" actId="20577"/>
        <pc:sldMkLst>
          <pc:docMk/>
          <pc:sldMk cId="2462946911" sldId="2147469953"/>
        </pc:sldMkLst>
      </pc:sldChg>
    </pc:docChg>
  </pc:docChgLst>
  <pc:docChgLst>
    <pc:chgData name="Witold Swierzy" userId="a0f176e3-a9f3-4903-891e-3a5bc409583a" providerId="ADAL" clId="{397D1207-67CB-1A4D-A016-A1ECB27EA003}"/>
    <pc:docChg chg="undo custSel addSld delSld modSld modSection">
      <pc:chgData name="Witold Swierzy" userId="a0f176e3-a9f3-4903-891e-3a5bc409583a" providerId="ADAL" clId="{397D1207-67CB-1A4D-A016-A1ECB27EA003}" dt="2025-07-24T19:49:04.891" v="5593" actId="20577"/>
      <pc:docMkLst>
        <pc:docMk/>
      </pc:docMkLst>
      <pc:sldChg chg="modSp mod">
        <pc:chgData name="Witold Swierzy" userId="a0f176e3-a9f3-4903-891e-3a5bc409583a" providerId="ADAL" clId="{397D1207-67CB-1A4D-A016-A1ECB27EA003}" dt="2025-07-21T10:00:42.818" v="2007" actId="20577"/>
        <pc:sldMkLst>
          <pc:docMk/>
          <pc:sldMk cId="1952161425" sldId="2147469898"/>
        </pc:sldMkLst>
        <pc:spChg chg="mod">
          <ac:chgData name="Witold Swierzy" userId="a0f176e3-a9f3-4903-891e-3a5bc409583a" providerId="ADAL" clId="{397D1207-67CB-1A4D-A016-A1ECB27EA003}" dt="2025-07-21T08:19:57.970" v="44" actId="207"/>
          <ac:spMkLst>
            <pc:docMk/>
            <pc:sldMk cId="1952161425" sldId="2147469898"/>
            <ac:spMk id="2" creationId="{D106B293-81DA-F9C1-AC8F-C20875E27AA8}"/>
          </ac:spMkLst>
        </pc:spChg>
        <pc:spChg chg="mod">
          <ac:chgData name="Witold Swierzy" userId="a0f176e3-a9f3-4903-891e-3a5bc409583a" providerId="ADAL" clId="{397D1207-67CB-1A4D-A016-A1ECB27EA003}" dt="2025-07-21T10:00:42.818" v="2007" actId="20577"/>
          <ac:spMkLst>
            <pc:docMk/>
            <pc:sldMk cId="1952161425" sldId="2147469898"/>
            <ac:spMk id="3" creationId="{64075520-B497-9580-075C-178B358863E4}"/>
          </ac:spMkLst>
        </pc:spChg>
      </pc:sldChg>
      <pc:sldChg chg="addSp delSp modSp mod">
        <pc:chgData name="Witold Swierzy" userId="a0f176e3-a9f3-4903-891e-3a5bc409583a" providerId="ADAL" clId="{397D1207-67CB-1A4D-A016-A1ECB27EA003}" dt="2025-07-21T13:53:16.919" v="4488" actId="113"/>
        <pc:sldMkLst>
          <pc:docMk/>
          <pc:sldMk cId="2667950357" sldId="2147482864"/>
        </pc:sldMkLst>
        <pc:spChg chg="mod">
          <ac:chgData name="Witold Swierzy" userId="a0f176e3-a9f3-4903-891e-3a5bc409583a" providerId="ADAL" clId="{397D1207-67CB-1A4D-A016-A1ECB27EA003}" dt="2025-07-21T10:13:01.449" v="2884" actId="255"/>
          <ac:spMkLst>
            <pc:docMk/>
            <pc:sldMk cId="2667950357" sldId="2147482864"/>
            <ac:spMk id="2" creationId="{F4480AD6-CED8-B41A-F963-CEFA280C9078}"/>
          </ac:spMkLst>
        </pc:spChg>
        <pc:spChg chg="mod">
          <ac:chgData name="Witold Swierzy" userId="a0f176e3-a9f3-4903-891e-3a5bc409583a" providerId="ADAL" clId="{397D1207-67CB-1A4D-A016-A1ECB27EA003}" dt="2025-07-21T13:53:16.919" v="4488" actId="113"/>
          <ac:spMkLst>
            <pc:docMk/>
            <pc:sldMk cId="2667950357" sldId="2147482864"/>
            <ac:spMk id="3" creationId="{DE56BAED-654E-5549-834A-5ECDC28FE944}"/>
          </ac:spMkLst>
        </pc:spChg>
        <pc:picChg chg="add mod">
          <ac:chgData name="Witold Swierzy" userId="a0f176e3-a9f3-4903-891e-3a5bc409583a" providerId="ADAL" clId="{397D1207-67CB-1A4D-A016-A1ECB27EA003}" dt="2025-07-21T09:04:17.914" v="928" actId="1076"/>
          <ac:picMkLst>
            <pc:docMk/>
            <pc:sldMk cId="2667950357" sldId="2147482864"/>
            <ac:picMk id="1026" creationId="{412B7097-785F-6634-EB5F-FB22F4608171}"/>
          </ac:picMkLst>
        </pc:picChg>
      </pc:sldChg>
      <pc:sldChg chg="del">
        <pc:chgData name="Witold Swierzy" userId="a0f176e3-a9f3-4903-891e-3a5bc409583a" providerId="ADAL" clId="{397D1207-67CB-1A4D-A016-A1ECB27EA003}" dt="2025-07-21T09:56:20.319" v="1991" actId="2696"/>
        <pc:sldMkLst>
          <pc:docMk/>
          <pc:sldMk cId="3179134386" sldId="2147482865"/>
        </pc:sldMkLst>
      </pc:sldChg>
      <pc:sldChg chg="del">
        <pc:chgData name="Witold Swierzy" userId="a0f176e3-a9f3-4903-891e-3a5bc409583a" providerId="ADAL" clId="{397D1207-67CB-1A4D-A016-A1ECB27EA003}" dt="2025-07-21T09:56:20.332" v="1994" actId="2696"/>
        <pc:sldMkLst>
          <pc:docMk/>
          <pc:sldMk cId="1314758062" sldId="2147482866"/>
        </pc:sldMkLst>
      </pc:sldChg>
      <pc:sldChg chg="del">
        <pc:chgData name="Witold Swierzy" userId="a0f176e3-a9f3-4903-891e-3a5bc409583a" providerId="ADAL" clId="{397D1207-67CB-1A4D-A016-A1ECB27EA003}" dt="2025-07-21T09:56:20.309" v="1990" actId="2696"/>
        <pc:sldMkLst>
          <pc:docMk/>
          <pc:sldMk cId="2834586417" sldId="2147482867"/>
        </pc:sldMkLst>
      </pc:sldChg>
      <pc:sldChg chg="del">
        <pc:chgData name="Witold Swierzy" userId="a0f176e3-a9f3-4903-891e-3a5bc409583a" providerId="ADAL" clId="{397D1207-67CB-1A4D-A016-A1ECB27EA003}" dt="2025-07-21T09:56:20.321" v="1993" actId="2696"/>
        <pc:sldMkLst>
          <pc:docMk/>
          <pc:sldMk cId="3735998059" sldId="2147482868"/>
        </pc:sldMkLst>
      </pc:sldChg>
      <pc:sldChg chg="del">
        <pc:chgData name="Witold Swierzy" userId="a0f176e3-a9f3-4903-891e-3a5bc409583a" providerId="ADAL" clId="{397D1207-67CB-1A4D-A016-A1ECB27EA003}" dt="2025-07-21T09:56:20.296" v="1986" actId="2696"/>
        <pc:sldMkLst>
          <pc:docMk/>
          <pc:sldMk cId="3745181254" sldId="2147482869"/>
        </pc:sldMkLst>
      </pc:sldChg>
      <pc:sldChg chg="del">
        <pc:chgData name="Witold Swierzy" userId="a0f176e3-a9f3-4903-891e-3a5bc409583a" providerId="ADAL" clId="{397D1207-67CB-1A4D-A016-A1ECB27EA003}" dt="2025-07-21T09:56:20.292" v="1984" actId="2696"/>
        <pc:sldMkLst>
          <pc:docMk/>
          <pc:sldMk cId="3122084729" sldId="2147482870"/>
        </pc:sldMkLst>
      </pc:sldChg>
      <pc:sldChg chg="del">
        <pc:chgData name="Witold Swierzy" userId="a0f176e3-a9f3-4903-891e-3a5bc409583a" providerId="ADAL" clId="{397D1207-67CB-1A4D-A016-A1ECB27EA003}" dt="2025-07-21T09:56:20.294" v="1985" actId="2696"/>
        <pc:sldMkLst>
          <pc:docMk/>
          <pc:sldMk cId="3902532921" sldId="2147482871"/>
        </pc:sldMkLst>
      </pc:sldChg>
      <pc:sldChg chg="del">
        <pc:chgData name="Witold Swierzy" userId="a0f176e3-a9f3-4903-891e-3a5bc409583a" providerId="ADAL" clId="{397D1207-67CB-1A4D-A016-A1ECB27EA003}" dt="2025-07-21T09:56:20.308" v="1989" actId="2696"/>
        <pc:sldMkLst>
          <pc:docMk/>
          <pc:sldMk cId="895428177" sldId="2147482872"/>
        </pc:sldMkLst>
      </pc:sldChg>
      <pc:sldChg chg="del">
        <pc:chgData name="Witold Swierzy" userId="a0f176e3-a9f3-4903-891e-3a5bc409583a" providerId="ADAL" clId="{397D1207-67CB-1A4D-A016-A1ECB27EA003}" dt="2025-07-21T09:56:20.307" v="1988" actId="2696"/>
        <pc:sldMkLst>
          <pc:docMk/>
          <pc:sldMk cId="2162147728" sldId="2147482873"/>
        </pc:sldMkLst>
      </pc:sldChg>
      <pc:sldChg chg="del">
        <pc:chgData name="Witold Swierzy" userId="a0f176e3-a9f3-4903-891e-3a5bc409583a" providerId="ADAL" clId="{397D1207-67CB-1A4D-A016-A1ECB27EA003}" dt="2025-07-21T09:56:20.321" v="1992" actId="2696"/>
        <pc:sldMkLst>
          <pc:docMk/>
          <pc:sldMk cId="202618858" sldId="2147482874"/>
        </pc:sldMkLst>
      </pc:sldChg>
      <pc:sldChg chg="del">
        <pc:chgData name="Witold Swierzy" userId="a0f176e3-a9f3-4903-891e-3a5bc409583a" providerId="ADAL" clId="{397D1207-67CB-1A4D-A016-A1ECB27EA003}" dt="2025-07-21T09:56:20.290" v="1983" actId="2696"/>
        <pc:sldMkLst>
          <pc:docMk/>
          <pc:sldMk cId="1420215915" sldId="2147482875"/>
        </pc:sldMkLst>
      </pc:sldChg>
      <pc:sldChg chg="del">
        <pc:chgData name="Witold Swierzy" userId="a0f176e3-a9f3-4903-891e-3a5bc409583a" providerId="ADAL" clId="{397D1207-67CB-1A4D-A016-A1ECB27EA003}" dt="2025-07-21T09:56:20.305" v="1987" actId="2696"/>
        <pc:sldMkLst>
          <pc:docMk/>
          <pc:sldMk cId="3525675440" sldId="2147482876"/>
        </pc:sldMkLst>
      </pc:sldChg>
      <pc:sldChg chg="addSp delSp modSp add del mod">
        <pc:chgData name="Witold Swierzy" userId="a0f176e3-a9f3-4903-891e-3a5bc409583a" providerId="ADAL" clId="{397D1207-67CB-1A4D-A016-A1ECB27EA003}" dt="2025-07-21T13:53:22.904" v="4489" actId="113"/>
        <pc:sldMkLst>
          <pc:docMk/>
          <pc:sldMk cId="861304226" sldId="2147482877"/>
        </pc:sldMkLst>
        <pc:spChg chg="mod">
          <ac:chgData name="Witold Swierzy" userId="a0f176e3-a9f3-4903-891e-3a5bc409583a" providerId="ADAL" clId="{397D1207-67CB-1A4D-A016-A1ECB27EA003}" dt="2025-07-21T10:12:51.206" v="2881" actId="255"/>
          <ac:spMkLst>
            <pc:docMk/>
            <pc:sldMk cId="861304226" sldId="2147482877"/>
            <ac:spMk id="2" creationId="{CBE0F09C-7081-36C5-A294-C648BC10E692}"/>
          </ac:spMkLst>
        </pc:spChg>
        <pc:spChg chg="mod">
          <ac:chgData name="Witold Swierzy" userId="a0f176e3-a9f3-4903-891e-3a5bc409583a" providerId="ADAL" clId="{397D1207-67CB-1A4D-A016-A1ECB27EA003}" dt="2025-07-21T13:53:22.904" v="4489" actId="113"/>
          <ac:spMkLst>
            <pc:docMk/>
            <pc:sldMk cId="861304226" sldId="2147482877"/>
            <ac:spMk id="3" creationId="{81609154-C258-5E4E-871E-2A7CAB02001A}"/>
          </ac:spMkLst>
        </pc:spChg>
        <pc:picChg chg="add mod">
          <ac:chgData name="Witold Swierzy" userId="a0f176e3-a9f3-4903-891e-3a5bc409583a" providerId="ADAL" clId="{397D1207-67CB-1A4D-A016-A1ECB27EA003}" dt="2025-07-21T10:14:02.981" v="2909"/>
          <ac:picMkLst>
            <pc:docMk/>
            <pc:sldMk cId="861304226" sldId="2147482877"/>
            <ac:picMk id="5" creationId="{CA18F147-6B9C-C6F3-F6DE-6AB6743A1422}"/>
          </ac:picMkLst>
        </pc:picChg>
      </pc:sldChg>
      <pc:sldChg chg="add del setBg">
        <pc:chgData name="Witold Swierzy" userId="a0f176e3-a9f3-4903-891e-3a5bc409583a" providerId="ADAL" clId="{397D1207-67CB-1A4D-A016-A1ECB27EA003}" dt="2025-07-21T09:01:50.501" v="714"/>
        <pc:sldMkLst>
          <pc:docMk/>
          <pc:sldMk cId="2486876117" sldId="2147482877"/>
        </pc:sldMkLst>
      </pc:sldChg>
      <pc:sldChg chg="addSp delSp modSp add del mod">
        <pc:chgData name="Witold Swierzy" userId="a0f176e3-a9f3-4903-891e-3a5bc409583a" providerId="ADAL" clId="{397D1207-67CB-1A4D-A016-A1ECB27EA003}" dt="2025-07-21T10:14:47.962" v="2914" actId="2696"/>
        <pc:sldMkLst>
          <pc:docMk/>
          <pc:sldMk cId="387355297" sldId="2147482878"/>
        </pc:sldMkLst>
      </pc:sldChg>
      <pc:sldChg chg="modSp add mod">
        <pc:chgData name="Witold Swierzy" userId="a0f176e3-a9f3-4903-891e-3a5bc409583a" providerId="ADAL" clId="{397D1207-67CB-1A4D-A016-A1ECB27EA003}" dt="2025-07-21T13:20:49.330" v="4487" actId="1036"/>
        <pc:sldMkLst>
          <pc:docMk/>
          <pc:sldMk cId="405885954" sldId="2147482878"/>
        </pc:sldMkLst>
        <pc:spChg chg="mod">
          <ac:chgData name="Witold Swierzy" userId="a0f176e3-a9f3-4903-891e-3a5bc409583a" providerId="ADAL" clId="{397D1207-67CB-1A4D-A016-A1ECB27EA003}" dt="2025-07-21T13:20:49.330" v="4487" actId="1036"/>
          <ac:spMkLst>
            <pc:docMk/>
            <pc:sldMk cId="405885954" sldId="2147482878"/>
            <ac:spMk id="2" creationId="{CCE70E54-0A22-7FB0-F898-8414F68E5ED3}"/>
          </ac:spMkLst>
        </pc:spChg>
        <pc:spChg chg="mod">
          <ac:chgData name="Witold Swierzy" userId="a0f176e3-a9f3-4903-891e-3a5bc409583a" providerId="ADAL" clId="{397D1207-67CB-1A4D-A016-A1ECB27EA003}" dt="2025-07-21T10:34:28.376" v="3005" actId="1037"/>
          <ac:spMkLst>
            <pc:docMk/>
            <pc:sldMk cId="405885954" sldId="2147482878"/>
            <ac:spMk id="11" creationId="{B4402483-DE3D-C47F-3875-3882A775F05E}"/>
          </ac:spMkLst>
        </pc:spChg>
        <pc:spChg chg="mod">
          <ac:chgData name="Witold Swierzy" userId="a0f176e3-a9f3-4903-891e-3a5bc409583a" providerId="ADAL" clId="{397D1207-67CB-1A4D-A016-A1ECB27EA003}" dt="2025-07-21T10:34:28.376" v="3005" actId="1037"/>
          <ac:spMkLst>
            <pc:docMk/>
            <pc:sldMk cId="405885954" sldId="2147482878"/>
            <ac:spMk id="12" creationId="{B158661F-BB4F-1860-D5B7-1456B4F37A3C}"/>
          </ac:spMkLst>
        </pc:spChg>
        <pc:spChg chg="mod">
          <ac:chgData name="Witold Swierzy" userId="a0f176e3-a9f3-4903-891e-3a5bc409583a" providerId="ADAL" clId="{397D1207-67CB-1A4D-A016-A1ECB27EA003}" dt="2025-07-21T10:34:28.376" v="3005" actId="1037"/>
          <ac:spMkLst>
            <pc:docMk/>
            <pc:sldMk cId="405885954" sldId="2147482878"/>
            <ac:spMk id="13" creationId="{71669893-BD90-F83D-F3AB-26A014B28353}"/>
          </ac:spMkLst>
        </pc:spChg>
        <pc:picChg chg="mod">
          <ac:chgData name="Witold Swierzy" userId="a0f176e3-a9f3-4903-891e-3a5bc409583a" providerId="ADAL" clId="{397D1207-67CB-1A4D-A016-A1ECB27EA003}" dt="2025-07-21T10:34:19.409" v="3000" actId="1037"/>
          <ac:picMkLst>
            <pc:docMk/>
            <pc:sldMk cId="405885954" sldId="2147482878"/>
            <ac:picMk id="8" creationId="{E99B4E00-C061-05DF-2B75-796A6A8D0661}"/>
          </ac:picMkLst>
        </pc:picChg>
        <pc:picChg chg="mod">
          <ac:chgData name="Witold Swierzy" userId="a0f176e3-a9f3-4903-891e-3a5bc409583a" providerId="ADAL" clId="{397D1207-67CB-1A4D-A016-A1ECB27EA003}" dt="2025-07-21T10:34:19.409" v="3000" actId="1037"/>
          <ac:picMkLst>
            <pc:docMk/>
            <pc:sldMk cId="405885954" sldId="2147482878"/>
            <ac:picMk id="9" creationId="{0450DF94-318A-5B4D-6C95-BE7E5354FA05}"/>
          </ac:picMkLst>
        </pc:picChg>
        <pc:picChg chg="mod">
          <ac:chgData name="Witold Swierzy" userId="a0f176e3-a9f3-4903-891e-3a5bc409583a" providerId="ADAL" clId="{397D1207-67CB-1A4D-A016-A1ECB27EA003}" dt="2025-07-21T10:34:28.376" v="3005" actId="1037"/>
          <ac:picMkLst>
            <pc:docMk/>
            <pc:sldMk cId="405885954" sldId="2147482878"/>
            <ac:picMk id="5122" creationId="{C24F0FCF-880D-1D6A-09C7-C1F2ED493209}"/>
          </ac:picMkLst>
        </pc:picChg>
      </pc:sldChg>
      <pc:sldChg chg="add del setBg">
        <pc:chgData name="Witold Swierzy" userId="a0f176e3-a9f3-4903-891e-3a5bc409583a" providerId="ADAL" clId="{397D1207-67CB-1A4D-A016-A1ECB27EA003}" dt="2025-07-21T10:14:52.005" v="2916"/>
        <pc:sldMkLst>
          <pc:docMk/>
          <pc:sldMk cId="1251745957" sldId="2147482878"/>
        </pc:sldMkLst>
      </pc:sldChg>
      <pc:sldChg chg="add del setBg">
        <pc:chgData name="Witold Swierzy" userId="a0f176e3-a9f3-4903-891e-3a5bc409583a" providerId="ADAL" clId="{397D1207-67CB-1A4D-A016-A1ECB27EA003}" dt="2025-07-21T09:08:06.740" v="1286"/>
        <pc:sldMkLst>
          <pc:docMk/>
          <pc:sldMk cId="4156507334" sldId="2147482878"/>
        </pc:sldMkLst>
      </pc:sldChg>
      <pc:sldChg chg="delSp modSp add del mod">
        <pc:chgData name="Witold Swierzy" userId="a0f176e3-a9f3-4903-891e-3a5bc409583a" providerId="ADAL" clId="{397D1207-67CB-1A4D-A016-A1ECB27EA003}" dt="2025-07-21T10:01:41.814" v="2039" actId="2696"/>
        <pc:sldMkLst>
          <pc:docMk/>
          <pc:sldMk cId="50338438" sldId="2147482879"/>
        </pc:sldMkLst>
      </pc:sldChg>
      <pc:sldChg chg="addSp delSp modSp add mod">
        <pc:chgData name="Witold Swierzy" userId="a0f176e3-a9f3-4903-891e-3a5bc409583a" providerId="ADAL" clId="{397D1207-67CB-1A4D-A016-A1ECB27EA003}" dt="2025-07-21T13:53:56.475" v="4495" actId="255"/>
        <pc:sldMkLst>
          <pc:docMk/>
          <pc:sldMk cId="1378337000" sldId="2147482879"/>
        </pc:sldMkLst>
        <pc:spChg chg="mod">
          <ac:chgData name="Witold Swierzy" userId="a0f176e3-a9f3-4903-891e-3a5bc409583a" providerId="ADAL" clId="{397D1207-67CB-1A4D-A016-A1ECB27EA003}" dt="2025-07-21T10:33:04.522" v="2939" actId="1036"/>
          <ac:spMkLst>
            <pc:docMk/>
            <pc:sldMk cId="1378337000" sldId="2147482879"/>
            <ac:spMk id="2" creationId="{9DE33225-5D72-E1AA-BE14-917D05D517F7}"/>
          </ac:spMkLst>
        </pc:spChg>
        <pc:spChg chg="mod">
          <ac:chgData name="Witold Swierzy" userId="a0f176e3-a9f3-4903-891e-3a5bc409583a" providerId="ADAL" clId="{397D1207-67CB-1A4D-A016-A1ECB27EA003}" dt="2025-07-21T13:53:56.475" v="4495" actId="255"/>
          <ac:spMkLst>
            <pc:docMk/>
            <pc:sldMk cId="1378337000" sldId="2147482879"/>
            <ac:spMk id="3" creationId="{1C46389A-693F-33DE-F586-CA75F0874216}"/>
          </ac:spMkLst>
        </pc:spChg>
        <pc:picChg chg="add mod">
          <ac:chgData name="Witold Swierzy" userId="a0f176e3-a9f3-4903-891e-3a5bc409583a" providerId="ADAL" clId="{397D1207-67CB-1A4D-A016-A1ECB27EA003}" dt="2025-07-21T10:33:26.800" v="2993" actId="1038"/>
          <ac:picMkLst>
            <pc:docMk/>
            <pc:sldMk cId="1378337000" sldId="2147482879"/>
            <ac:picMk id="5" creationId="{1B2B2BB7-C7F3-18BC-702F-05D543EF01C0}"/>
          </ac:picMkLst>
        </pc:picChg>
        <pc:picChg chg="add mod">
          <ac:chgData name="Witold Swierzy" userId="a0f176e3-a9f3-4903-891e-3a5bc409583a" providerId="ADAL" clId="{397D1207-67CB-1A4D-A016-A1ECB27EA003}" dt="2025-07-21T10:33:26.800" v="2993" actId="1038"/>
          <ac:picMkLst>
            <pc:docMk/>
            <pc:sldMk cId="1378337000" sldId="2147482879"/>
            <ac:picMk id="6" creationId="{C876C220-6FC0-73A5-3C21-8F5778A19A9E}"/>
          </ac:picMkLst>
        </pc:picChg>
      </pc:sldChg>
      <pc:sldChg chg="add del setBg">
        <pc:chgData name="Witold Swierzy" userId="a0f176e3-a9f3-4903-891e-3a5bc409583a" providerId="ADAL" clId="{397D1207-67CB-1A4D-A016-A1ECB27EA003}" dt="2025-07-21T10:00:54.283" v="2009" actId="2696"/>
        <pc:sldMkLst>
          <pc:docMk/>
          <pc:sldMk cId="3400370716" sldId="2147482879"/>
        </pc:sldMkLst>
      </pc:sldChg>
      <pc:sldChg chg="modSp add mod">
        <pc:chgData name="Witold Swierzy" userId="a0f176e3-a9f3-4903-891e-3a5bc409583a" providerId="ADAL" clId="{397D1207-67CB-1A4D-A016-A1ECB27EA003}" dt="2025-07-24T15:16:58.403" v="4630" actId="20577"/>
        <pc:sldMkLst>
          <pc:docMk/>
          <pc:sldMk cId="936472023" sldId="2147482880"/>
        </pc:sldMkLst>
        <pc:spChg chg="mod">
          <ac:chgData name="Witold Swierzy" userId="a0f176e3-a9f3-4903-891e-3a5bc409583a" providerId="ADAL" clId="{397D1207-67CB-1A4D-A016-A1ECB27EA003}" dt="2025-07-21T12:25:37.079" v="3017" actId="20577"/>
          <ac:spMkLst>
            <pc:docMk/>
            <pc:sldMk cId="936472023" sldId="2147482880"/>
            <ac:spMk id="2" creationId="{214E89A0-08A8-62D5-76B7-1B5F73C3A4C8}"/>
          </ac:spMkLst>
        </pc:spChg>
        <pc:spChg chg="mod">
          <ac:chgData name="Witold Swierzy" userId="a0f176e3-a9f3-4903-891e-3a5bc409583a" providerId="ADAL" clId="{397D1207-67CB-1A4D-A016-A1ECB27EA003}" dt="2025-07-24T15:16:58.403" v="4630" actId="20577"/>
          <ac:spMkLst>
            <pc:docMk/>
            <pc:sldMk cId="936472023" sldId="2147482880"/>
            <ac:spMk id="3" creationId="{13F74FE4-3160-353E-F189-B22C6E62B0B9}"/>
          </ac:spMkLst>
        </pc:spChg>
      </pc:sldChg>
      <pc:sldChg chg="add del setBg">
        <pc:chgData name="Witold Swierzy" userId="a0f176e3-a9f3-4903-891e-3a5bc409583a" providerId="ADAL" clId="{397D1207-67CB-1A4D-A016-A1ECB27EA003}" dt="2025-07-21T12:25:25.919" v="3008"/>
        <pc:sldMkLst>
          <pc:docMk/>
          <pc:sldMk cId="3070811055" sldId="2147482880"/>
        </pc:sldMkLst>
      </pc:sldChg>
      <pc:sldChg chg="addSp delSp modSp add mod">
        <pc:chgData name="Witold Swierzy" userId="a0f176e3-a9f3-4903-891e-3a5bc409583a" providerId="ADAL" clId="{397D1207-67CB-1A4D-A016-A1ECB27EA003}" dt="2025-07-24T15:37:37.203" v="5573" actId="1035"/>
        <pc:sldMkLst>
          <pc:docMk/>
          <pc:sldMk cId="3963603095" sldId="2147482881"/>
        </pc:sldMkLst>
        <pc:spChg chg="mod">
          <ac:chgData name="Witold Swierzy" userId="a0f176e3-a9f3-4903-891e-3a5bc409583a" providerId="ADAL" clId="{397D1207-67CB-1A4D-A016-A1ECB27EA003}" dt="2025-07-24T15:17:08.429" v="4646" actId="20577"/>
          <ac:spMkLst>
            <pc:docMk/>
            <pc:sldMk cId="3963603095" sldId="2147482881"/>
            <ac:spMk id="2" creationId="{974D67BC-47B3-8836-4AED-D5DCFCE116C9}"/>
          </ac:spMkLst>
        </pc:spChg>
        <pc:spChg chg="mod">
          <ac:chgData name="Witold Swierzy" userId="a0f176e3-a9f3-4903-891e-3a5bc409583a" providerId="ADAL" clId="{397D1207-67CB-1A4D-A016-A1ECB27EA003}" dt="2025-07-21T13:07:51.201" v="3547" actId="5793"/>
          <ac:spMkLst>
            <pc:docMk/>
            <pc:sldMk cId="3963603095" sldId="2147482881"/>
            <ac:spMk id="3" creationId="{0133B05E-FAC1-9423-72DD-3B5318D8C493}"/>
          </ac:spMkLst>
        </pc:spChg>
        <pc:spChg chg="add del mod">
          <ac:chgData name="Witold Swierzy" userId="a0f176e3-a9f3-4903-891e-3a5bc409583a" providerId="ADAL" clId="{397D1207-67CB-1A4D-A016-A1ECB27EA003}" dt="2025-07-24T15:10:03.391" v="4500" actId="478"/>
          <ac:spMkLst>
            <pc:docMk/>
            <pc:sldMk cId="3963603095" sldId="2147482881"/>
            <ac:spMk id="4" creationId="{37AC82BC-D7A2-6DBA-360C-25B3EFA8DF7D}"/>
          </ac:spMkLst>
        </pc:spChg>
        <pc:spChg chg="add del mod">
          <ac:chgData name="Witold Swierzy" userId="a0f176e3-a9f3-4903-891e-3a5bc409583a" providerId="ADAL" clId="{397D1207-67CB-1A4D-A016-A1ECB27EA003}" dt="2025-07-24T15:16:00.244" v="4560" actId="478"/>
          <ac:spMkLst>
            <pc:docMk/>
            <pc:sldMk cId="3963603095" sldId="2147482881"/>
            <ac:spMk id="7" creationId="{C6DDC5ED-ED93-980A-C72E-0A2EF2D1B3AC}"/>
          </ac:spMkLst>
        </pc:spChg>
        <pc:spChg chg="add del mod">
          <ac:chgData name="Witold Swierzy" userId="a0f176e3-a9f3-4903-891e-3a5bc409583a" providerId="ADAL" clId="{397D1207-67CB-1A4D-A016-A1ECB27EA003}" dt="2025-07-24T15:15:58.498" v="4559" actId="478"/>
          <ac:spMkLst>
            <pc:docMk/>
            <pc:sldMk cId="3963603095" sldId="2147482881"/>
            <ac:spMk id="8" creationId="{8CCEAE6C-14D3-DCAD-D9A2-B321629A861A}"/>
          </ac:spMkLst>
        </pc:spChg>
        <pc:grpChg chg="add mod">
          <ac:chgData name="Witold Swierzy" userId="a0f176e3-a9f3-4903-891e-3a5bc409583a" providerId="ADAL" clId="{397D1207-67CB-1A4D-A016-A1ECB27EA003}" dt="2025-07-24T15:37:37.203" v="5573" actId="1035"/>
          <ac:grpSpMkLst>
            <pc:docMk/>
            <pc:sldMk cId="3963603095" sldId="2147482881"/>
            <ac:grpSpMk id="9" creationId="{BB4695AB-CAC8-80BC-F338-21A4E259D038}"/>
          </ac:grpSpMkLst>
        </pc:grpChg>
        <pc:picChg chg="mod">
          <ac:chgData name="Witold Swierzy" userId="a0f176e3-a9f3-4903-891e-3a5bc409583a" providerId="ADAL" clId="{397D1207-67CB-1A4D-A016-A1ECB27EA003}" dt="2025-07-24T15:37:37.203" v="5573" actId="1035"/>
          <ac:picMkLst>
            <pc:docMk/>
            <pc:sldMk cId="3963603095" sldId="2147482881"/>
            <ac:picMk id="5" creationId="{23F9540A-9DD9-C9EC-1911-315C2FA1E5DD}"/>
          </ac:picMkLst>
        </pc:picChg>
        <pc:picChg chg="mod">
          <ac:chgData name="Witold Swierzy" userId="a0f176e3-a9f3-4903-891e-3a5bc409583a" providerId="ADAL" clId="{397D1207-67CB-1A4D-A016-A1ECB27EA003}" dt="2025-07-24T15:37:37.203" v="5573" actId="1035"/>
          <ac:picMkLst>
            <pc:docMk/>
            <pc:sldMk cId="3963603095" sldId="2147482881"/>
            <ac:picMk id="6" creationId="{2B6BB2E5-7C96-0829-0F23-A41B28AA8EEA}"/>
          </ac:picMkLst>
        </pc:picChg>
        <pc:picChg chg="add mod">
          <ac:chgData name="Witold Swierzy" userId="a0f176e3-a9f3-4903-891e-3a5bc409583a" providerId="ADAL" clId="{397D1207-67CB-1A4D-A016-A1ECB27EA003}" dt="2025-07-24T15:37:37.203" v="5573" actId="1035"/>
          <ac:picMkLst>
            <pc:docMk/>
            <pc:sldMk cId="3963603095" sldId="2147482881"/>
            <ac:picMk id="11" creationId="{AE4FCA6D-F44A-ED30-3B49-8F24DBD2366E}"/>
          </ac:picMkLst>
        </pc:picChg>
        <pc:picChg chg="add mod">
          <ac:chgData name="Witold Swierzy" userId="a0f176e3-a9f3-4903-891e-3a5bc409583a" providerId="ADAL" clId="{397D1207-67CB-1A4D-A016-A1ECB27EA003}" dt="2025-07-24T15:37:37.203" v="5573" actId="1035"/>
          <ac:picMkLst>
            <pc:docMk/>
            <pc:sldMk cId="3963603095" sldId="2147482881"/>
            <ac:picMk id="12" creationId="{2BACEB66-D495-782E-E091-EE16D34547F1}"/>
          </ac:picMkLst>
        </pc:picChg>
        <pc:picChg chg="add mod">
          <ac:chgData name="Witold Swierzy" userId="a0f176e3-a9f3-4903-891e-3a5bc409583a" providerId="ADAL" clId="{397D1207-67CB-1A4D-A016-A1ECB27EA003}" dt="2025-07-24T15:37:37.203" v="5573" actId="1035"/>
          <ac:picMkLst>
            <pc:docMk/>
            <pc:sldMk cId="3963603095" sldId="2147482881"/>
            <ac:picMk id="1026" creationId="{E95DF8F6-98F3-5C99-E825-1A61BDD44C81}"/>
          </ac:picMkLst>
        </pc:picChg>
        <pc:picChg chg="add mod">
          <ac:chgData name="Witold Swierzy" userId="a0f176e3-a9f3-4903-891e-3a5bc409583a" providerId="ADAL" clId="{397D1207-67CB-1A4D-A016-A1ECB27EA003}" dt="2025-07-21T13:08:39.558" v="3553" actId="1076"/>
          <ac:picMkLst>
            <pc:docMk/>
            <pc:sldMk cId="3963603095" sldId="2147482881"/>
            <ac:picMk id="13314" creationId="{77D7E6BF-C909-4A15-180A-5496778C8DFB}"/>
          </ac:picMkLst>
        </pc:picChg>
        <pc:cxnChg chg="add mod">
          <ac:chgData name="Witold Swierzy" userId="a0f176e3-a9f3-4903-891e-3a5bc409583a" providerId="ADAL" clId="{397D1207-67CB-1A4D-A016-A1ECB27EA003}" dt="2025-07-24T15:37:37.203" v="5573" actId="1035"/>
          <ac:cxnSpMkLst>
            <pc:docMk/>
            <pc:sldMk cId="3963603095" sldId="2147482881"/>
            <ac:cxnSpMk id="14" creationId="{7F345247-4382-9A22-D085-9DE0E959C446}"/>
          </ac:cxnSpMkLst>
        </pc:cxnChg>
        <pc:cxnChg chg="add mod">
          <ac:chgData name="Witold Swierzy" userId="a0f176e3-a9f3-4903-891e-3a5bc409583a" providerId="ADAL" clId="{397D1207-67CB-1A4D-A016-A1ECB27EA003}" dt="2025-07-24T15:37:37.203" v="5573" actId="1035"/>
          <ac:cxnSpMkLst>
            <pc:docMk/>
            <pc:sldMk cId="3963603095" sldId="2147482881"/>
            <ac:cxnSpMk id="18" creationId="{6FF856B6-E33E-761A-CE36-6E5F0932285C}"/>
          </ac:cxnSpMkLst>
        </pc:cxnChg>
        <pc:cxnChg chg="add mod">
          <ac:chgData name="Witold Swierzy" userId="a0f176e3-a9f3-4903-891e-3a5bc409583a" providerId="ADAL" clId="{397D1207-67CB-1A4D-A016-A1ECB27EA003}" dt="2025-07-24T15:37:37.203" v="5573" actId="1035"/>
          <ac:cxnSpMkLst>
            <pc:docMk/>
            <pc:sldMk cId="3963603095" sldId="2147482881"/>
            <ac:cxnSpMk id="19" creationId="{BF2A3C2F-6F2E-DCED-8A70-87C73B5FDEF5}"/>
          </ac:cxnSpMkLst>
        </pc:cxnChg>
        <pc:cxnChg chg="add mod">
          <ac:chgData name="Witold Swierzy" userId="a0f176e3-a9f3-4903-891e-3a5bc409583a" providerId="ADAL" clId="{397D1207-67CB-1A4D-A016-A1ECB27EA003}" dt="2025-07-24T15:37:37.203" v="5573" actId="1035"/>
          <ac:cxnSpMkLst>
            <pc:docMk/>
            <pc:sldMk cId="3963603095" sldId="2147482881"/>
            <ac:cxnSpMk id="20" creationId="{52D85D39-9560-D908-A505-9C57AE99DF61}"/>
          </ac:cxnSpMkLst>
        </pc:cxnChg>
      </pc:sldChg>
      <pc:sldChg chg="add del setBg">
        <pc:chgData name="Witold Swierzy" userId="a0f176e3-a9f3-4903-891e-3a5bc409583a" providerId="ADAL" clId="{397D1207-67CB-1A4D-A016-A1ECB27EA003}" dt="2025-07-24T15:17:35.623" v="4648"/>
        <pc:sldMkLst>
          <pc:docMk/>
          <pc:sldMk cId="228893539" sldId="2147482882"/>
        </pc:sldMkLst>
      </pc:sldChg>
      <pc:sldChg chg="addSp delSp modSp add mod">
        <pc:chgData name="Witold Swierzy" userId="a0f176e3-a9f3-4903-891e-3a5bc409583a" providerId="ADAL" clId="{397D1207-67CB-1A4D-A016-A1ECB27EA003}" dt="2025-07-24T19:46:58.604" v="5574" actId="255"/>
        <pc:sldMkLst>
          <pc:docMk/>
          <pc:sldMk cId="3115123001" sldId="2147482882"/>
        </pc:sldMkLst>
        <pc:spChg chg="mod">
          <ac:chgData name="Witold Swierzy" userId="a0f176e3-a9f3-4903-891e-3a5bc409583a" providerId="ADAL" clId="{397D1207-67CB-1A4D-A016-A1ECB27EA003}" dt="2025-07-24T15:22:13.321" v="5332" actId="14100"/>
          <ac:spMkLst>
            <pc:docMk/>
            <pc:sldMk cId="3115123001" sldId="2147482882"/>
            <ac:spMk id="2" creationId="{2FB97C86-AE04-EE85-F512-159834DD2DD7}"/>
          </ac:spMkLst>
        </pc:spChg>
        <pc:spChg chg="mod">
          <ac:chgData name="Witold Swierzy" userId="a0f176e3-a9f3-4903-891e-3a5bc409583a" providerId="ADAL" clId="{397D1207-67CB-1A4D-A016-A1ECB27EA003}" dt="2025-07-24T19:46:58.604" v="5574" actId="255"/>
          <ac:spMkLst>
            <pc:docMk/>
            <pc:sldMk cId="3115123001" sldId="2147482882"/>
            <ac:spMk id="3" creationId="{990459B5-4933-EA0A-261A-004C3F6B75BA}"/>
          </ac:spMkLst>
        </pc:spChg>
        <pc:spChg chg="add del">
          <ac:chgData name="Witold Swierzy" userId="a0f176e3-a9f3-4903-891e-3a5bc409583a" providerId="ADAL" clId="{397D1207-67CB-1A4D-A016-A1ECB27EA003}" dt="2025-07-24T15:24:59.468" v="5434" actId="22"/>
          <ac:spMkLst>
            <pc:docMk/>
            <pc:sldMk cId="3115123001" sldId="2147482882"/>
            <ac:spMk id="8" creationId="{DCC93BB9-1EDB-06A3-1E25-ED34906575C3}"/>
          </ac:spMkLst>
        </pc:spChg>
        <pc:spChg chg="add del">
          <ac:chgData name="Witold Swierzy" userId="a0f176e3-a9f3-4903-891e-3a5bc409583a" providerId="ADAL" clId="{397D1207-67CB-1A4D-A016-A1ECB27EA003}" dt="2025-07-24T15:25:17.915" v="5436" actId="22"/>
          <ac:spMkLst>
            <pc:docMk/>
            <pc:sldMk cId="3115123001" sldId="2147482882"/>
            <ac:spMk id="10" creationId="{2797F9BD-CE1F-16D5-ABAD-67909415A5F4}"/>
          </ac:spMkLst>
        </pc:spChg>
        <pc:picChg chg="add mod">
          <ac:chgData name="Witold Swierzy" userId="a0f176e3-a9f3-4903-891e-3a5bc409583a" providerId="ADAL" clId="{397D1207-67CB-1A4D-A016-A1ECB27EA003}" dt="2025-07-24T15:17:59.061" v="4667"/>
          <ac:picMkLst>
            <pc:docMk/>
            <pc:sldMk cId="3115123001" sldId="2147482882"/>
            <ac:picMk id="4" creationId="{F21413B2-ECC1-98E2-8CD3-8E93D494E74D}"/>
          </ac:picMkLst>
        </pc:picChg>
        <pc:picChg chg="del">
          <ac:chgData name="Witold Swierzy" userId="a0f176e3-a9f3-4903-891e-3a5bc409583a" providerId="ADAL" clId="{397D1207-67CB-1A4D-A016-A1ECB27EA003}" dt="2025-07-24T15:17:52.783" v="4666" actId="478"/>
          <ac:picMkLst>
            <pc:docMk/>
            <pc:sldMk cId="3115123001" sldId="2147482882"/>
            <ac:picMk id="5" creationId="{B2256361-B1D5-ACD1-EF75-C04CE91B1A07}"/>
          </ac:picMkLst>
        </pc:picChg>
        <pc:picChg chg="del">
          <ac:chgData name="Witold Swierzy" userId="a0f176e3-a9f3-4903-891e-3a5bc409583a" providerId="ADAL" clId="{397D1207-67CB-1A4D-A016-A1ECB27EA003}" dt="2025-07-24T15:17:52.783" v="4666" actId="478"/>
          <ac:picMkLst>
            <pc:docMk/>
            <pc:sldMk cId="3115123001" sldId="2147482882"/>
            <ac:picMk id="6" creationId="{A314FB69-79BC-880E-B0DE-F660BBD3A4E0}"/>
          </ac:picMkLst>
        </pc:picChg>
      </pc:sldChg>
      <pc:sldChg chg="addSp modSp add mod">
        <pc:chgData name="Witold Swierzy" userId="a0f176e3-a9f3-4903-891e-3a5bc409583a" providerId="ADAL" clId="{397D1207-67CB-1A4D-A016-A1ECB27EA003}" dt="2025-07-24T19:47:59.757" v="5576" actId="113"/>
        <pc:sldMkLst>
          <pc:docMk/>
          <pc:sldMk cId="1482931163" sldId="2147482883"/>
        </pc:sldMkLst>
        <pc:spChg chg="mod">
          <ac:chgData name="Witold Swierzy" userId="a0f176e3-a9f3-4903-891e-3a5bc409583a" providerId="ADAL" clId="{397D1207-67CB-1A4D-A016-A1ECB27EA003}" dt="2025-07-24T15:35:59.819" v="5519" actId="20577"/>
          <ac:spMkLst>
            <pc:docMk/>
            <pc:sldMk cId="1482931163" sldId="2147482883"/>
            <ac:spMk id="3" creationId="{57245241-094C-52F6-00E4-EC04DA6A1075}"/>
          </ac:spMkLst>
        </pc:spChg>
        <pc:spChg chg="add mod">
          <ac:chgData name="Witold Swierzy" userId="a0f176e3-a9f3-4903-891e-3a5bc409583a" providerId="ADAL" clId="{397D1207-67CB-1A4D-A016-A1ECB27EA003}" dt="2025-07-24T19:47:59.757" v="5576" actId="113"/>
          <ac:spMkLst>
            <pc:docMk/>
            <pc:sldMk cId="1482931163" sldId="2147482883"/>
            <ac:spMk id="5" creationId="{ADD6B152-8816-175F-AE23-60B166A26C43}"/>
          </ac:spMkLst>
        </pc:spChg>
      </pc:sldChg>
      <pc:sldChg chg="modSp add mod">
        <pc:chgData name="Witold Swierzy" userId="a0f176e3-a9f3-4903-891e-3a5bc409583a" providerId="ADAL" clId="{397D1207-67CB-1A4D-A016-A1ECB27EA003}" dt="2025-07-24T15:36:10.393" v="5546" actId="20577"/>
        <pc:sldMkLst>
          <pc:docMk/>
          <pc:sldMk cId="438912784" sldId="2147482884"/>
        </pc:sldMkLst>
        <pc:spChg chg="mod">
          <ac:chgData name="Witold Swierzy" userId="a0f176e3-a9f3-4903-891e-3a5bc409583a" providerId="ADAL" clId="{397D1207-67CB-1A4D-A016-A1ECB27EA003}" dt="2025-07-24T15:36:10.393" v="5546" actId="20577"/>
          <ac:spMkLst>
            <pc:docMk/>
            <pc:sldMk cId="438912784" sldId="2147482884"/>
            <ac:spMk id="3" creationId="{ED4DD27D-9355-C7AD-7D39-89EC3F24A302}"/>
          </ac:spMkLst>
        </pc:spChg>
        <pc:spChg chg="mod">
          <ac:chgData name="Witold Swierzy" userId="a0f176e3-a9f3-4903-891e-3a5bc409583a" providerId="ADAL" clId="{397D1207-67CB-1A4D-A016-A1ECB27EA003}" dt="2025-07-24T15:35:38.212" v="5492" actId="14100"/>
          <ac:spMkLst>
            <pc:docMk/>
            <pc:sldMk cId="438912784" sldId="2147482884"/>
            <ac:spMk id="5" creationId="{5050187C-C359-7FAD-EFAC-AA950A17EA89}"/>
          </ac:spMkLst>
        </pc:spChg>
      </pc:sldChg>
      <pc:sldChg chg="modSp add mod">
        <pc:chgData name="Witold Swierzy" userId="a0f176e3-a9f3-4903-891e-3a5bc409583a" providerId="ADAL" clId="{397D1207-67CB-1A4D-A016-A1ECB27EA003}" dt="2025-07-24T19:49:04.891" v="5593" actId="20577"/>
        <pc:sldMkLst>
          <pc:docMk/>
          <pc:sldMk cId="1293444947" sldId="2147482885"/>
        </pc:sldMkLst>
        <pc:spChg chg="mod">
          <ac:chgData name="Witold Swierzy" userId="a0f176e3-a9f3-4903-891e-3a5bc409583a" providerId="ADAL" clId="{397D1207-67CB-1A4D-A016-A1ECB27EA003}" dt="2025-07-24T19:49:04.891" v="5593" actId="20577"/>
          <ac:spMkLst>
            <pc:docMk/>
            <pc:sldMk cId="1293444947" sldId="2147482885"/>
            <ac:spMk id="3" creationId="{55970FD5-F191-3DC0-BB62-35814C12E521}"/>
          </ac:spMkLst>
        </pc:spChg>
      </pc:sldChg>
      <pc:sldChg chg="add del setBg">
        <pc:chgData name="Witold Swierzy" userId="a0f176e3-a9f3-4903-891e-3a5bc409583a" providerId="ADAL" clId="{397D1207-67CB-1A4D-A016-A1ECB27EA003}" dt="2025-07-24T19:48:48.600" v="5578"/>
        <pc:sldMkLst>
          <pc:docMk/>
          <pc:sldMk cId="3661544049" sldId="2147482885"/>
        </pc:sldMkLst>
      </pc:sldChg>
    </pc:docChg>
  </pc:docChgLst>
  <pc:docChgLst>
    <pc:chgData name="Witold Swierzy" userId="a0f176e3-a9f3-4903-891e-3a5bc409583a" providerId="ADAL" clId="{08854425-925B-4242-806E-903D001A5CDB}"/>
    <pc:docChg chg="undo custSel addSld delSld modSld sldOrd delSection modSection">
      <pc:chgData name="Witold Swierzy" userId="a0f176e3-a9f3-4903-891e-3a5bc409583a" providerId="ADAL" clId="{08854425-925B-4242-806E-903D001A5CDB}" dt="2025-05-21T04:28:42.443" v="12012" actId="20577"/>
      <pc:docMkLst>
        <pc:docMk/>
      </pc:docMkLst>
      <pc:sldChg chg="addSp modSp del">
        <pc:chgData name="Witold Swierzy" userId="a0f176e3-a9f3-4903-891e-3a5bc409583a" providerId="ADAL" clId="{08854425-925B-4242-806E-903D001A5CDB}" dt="2025-05-21T04:03:06.992" v="10376" actId="2696"/>
        <pc:sldMkLst>
          <pc:docMk/>
          <pc:sldMk cId="2672821622" sldId="517"/>
        </pc:sldMkLst>
      </pc:sldChg>
      <pc:sldChg chg="addSp modSp del">
        <pc:chgData name="Witold Swierzy" userId="a0f176e3-a9f3-4903-891e-3a5bc409583a" providerId="ADAL" clId="{08854425-925B-4242-806E-903D001A5CDB}" dt="2025-05-20T14:22:22.967" v="1" actId="2696"/>
        <pc:sldMkLst>
          <pc:docMk/>
          <pc:sldMk cId="1131844165" sldId="2076137043"/>
        </pc:sldMkLst>
      </pc:sldChg>
      <pc:sldChg chg="modSp mod">
        <pc:chgData name="Witold Swierzy" userId="a0f176e3-a9f3-4903-891e-3a5bc409583a" providerId="ADAL" clId="{08854425-925B-4242-806E-903D001A5CDB}" dt="2025-05-20T14:22:40.939" v="37" actId="5793"/>
        <pc:sldMkLst>
          <pc:docMk/>
          <pc:sldMk cId="1952161425" sldId="2147469898"/>
        </pc:sldMkLst>
        <pc:spChg chg="mod">
          <ac:chgData name="Witold Swierzy" userId="a0f176e3-a9f3-4903-891e-3a5bc409583a" providerId="ADAL" clId="{08854425-925B-4242-806E-903D001A5CDB}" dt="2025-05-20T14:22:29.598" v="14" actId="20577"/>
          <ac:spMkLst>
            <pc:docMk/>
            <pc:sldMk cId="1952161425" sldId="2147469898"/>
            <ac:spMk id="2" creationId="{D106B293-81DA-F9C1-AC8F-C20875E27AA8}"/>
          </ac:spMkLst>
        </pc:spChg>
        <pc:spChg chg="mod">
          <ac:chgData name="Witold Swierzy" userId="a0f176e3-a9f3-4903-891e-3a5bc409583a" providerId="ADAL" clId="{08854425-925B-4242-806E-903D001A5CDB}" dt="2025-05-20T14:22:40.939" v="37" actId="5793"/>
          <ac:spMkLst>
            <pc:docMk/>
            <pc:sldMk cId="1952161425" sldId="2147469898"/>
            <ac:spMk id="3" creationId="{64075520-B497-9580-075C-178B358863E4}"/>
          </ac:spMkLst>
        </pc:spChg>
      </pc:sldChg>
      <pc:sldChg chg="delSp modSp del mod">
        <pc:chgData name="Witold Swierzy" userId="a0f176e3-a9f3-4903-891e-3a5bc409583a" providerId="ADAL" clId="{08854425-925B-4242-806E-903D001A5CDB}" dt="2025-05-20T14:34:09.609" v="902" actId="2696"/>
        <pc:sldMkLst>
          <pc:docMk/>
          <pc:sldMk cId="3610422750" sldId="2147469900"/>
        </pc:sldMkLst>
      </pc:sldChg>
      <pc:sldChg chg="del">
        <pc:chgData name="Witold Swierzy" userId="a0f176e3-a9f3-4903-891e-3a5bc409583a" providerId="ADAL" clId="{08854425-925B-4242-806E-903D001A5CDB}" dt="2025-05-20T14:34:15.720" v="922" actId="2696"/>
        <pc:sldMkLst>
          <pc:docMk/>
          <pc:sldMk cId="3356435235" sldId="2147469910"/>
        </pc:sldMkLst>
      </pc:sldChg>
      <pc:sldChg chg="del">
        <pc:chgData name="Witold Swierzy" userId="a0f176e3-a9f3-4903-891e-3a5bc409583a" providerId="ADAL" clId="{08854425-925B-4242-806E-903D001A5CDB}" dt="2025-05-20T14:34:15.612" v="916" actId="2696"/>
        <pc:sldMkLst>
          <pc:docMk/>
          <pc:sldMk cId="2873514548" sldId="2147469918"/>
        </pc:sldMkLst>
      </pc:sldChg>
      <pc:sldChg chg="del">
        <pc:chgData name="Witold Swierzy" userId="a0f176e3-a9f3-4903-891e-3a5bc409583a" providerId="ADAL" clId="{08854425-925B-4242-806E-903D001A5CDB}" dt="2025-05-20T14:34:15.573" v="910" actId="2696"/>
        <pc:sldMkLst>
          <pc:docMk/>
          <pc:sldMk cId="3675327469" sldId="2147469936"/>
        </pc:sldMkLst>
      </pc:sldChg>
      <pc:sldChg chg="del">
        <pc:chgData name="Witold Swierzy" userId="a0f176e3-a9f3-4903-891e-3a5bc409583a" providerId="ADAL" clId="{08854425-925B-4242-806E-903D001A5CDB}" dt="2025-05-20T14:34:15.505" v="903" actId="2696"/>
        <pc:sldMkLst>
          <pc:docMk/>
          <pc:sldMk cId="3993354351" sldId="2147469948"/>
        </pc:sldMkLst>
      </pc:sldChg>
      <pc:sldChg chg="del">
        <pc:chgData name="Witold Swierzy" userId="a0f176e3-a9f3-4903-891e-3a5bc409583a" providerId="ADAL" clId="{08854425-925B-4242-806E-903D001A5CDB}" dt="2025-05-20T14:34:15.557" v="907" actId="2696"/>
        <pc:sldMkLst>
          <pc:docMk/>
          <pc:sldMk cId="2722172373" sldId="2147469949"/>
        </pc:sldMkLst>
      </pc:sldChg>
      <pc:sldChg chg="del">
        <pc:chgData name="Witold Swierzy" userId="a0f176e3-a9f3-4903-891e-3a5bc409583a" providerId="ADAL" clId="{08854425-925B-4242-806E-903D001A5CDB}" dt="2025-05-20T14:34:15.653" v="920" actId="2696"/>
        <pc:sldMkLst>
          <pc:docMk/>
          <pc:sldMk cId="3611535662" sldId="2147469951"/>
        </pc:sldMkLst>
      </pc:sldChg>
      <pc:sldChg chg="del">
        <pc:chgData name="Witold Swierzy" userId="a0f176e3-a9f3-4903-891e-3a5bc409583a" providerId="ADAL" clId="{08854425-925B-4242-806E-903D001A5CDB}" dt="2025-05-20T14:34:15.848" v="927" actId="2696"/>
        <pc:sldMkLst>
          <pc:docMk/>
          <pc:sldMk cId="2462946911" sldId="2147469953"/>
        </pc:sldMkLst>
      </pc:sldChg>
      <pc:sldChg chg="del">
        <pc:chgData name="Witold Swierzy" userId="a0f176e3-a9f3-4903-891e-3a5bc409583a" providerId="ADAL" clId="{08854425-925B-4242-806E-903D001A5CDB}" dt="2025-05-20T14:34:15.626" v="917" actId="2696"/>
        <pc:sldMkLst>
          <pc:docMk/>
          <pc:sldMk cId="1360538420" sldId="2147469956"/>
        </pc:sldMkLst>
      </pc:sldChg>
      <pc:sldChg chg="del">
        <pc:chgData name="Witold Swierzy" userId="a0f176e3-a9f3-4903-891e-3a5bc409583a" providerId="ADAL" clId="{08854425-925B-4242-806E-903D001A5CDB}" dt="2025-05-20T14:34:15.573" v="909" actId="2696"/>
        <pc:sldMkLst>
          <pc:docMk/>
          <pc:sldMk cId="2025659673" sldId="2147469957"/>
        </pc:sldMkLst>
      </pc:sldChg>
      <pc:sldChg chg="del">
        <pc:chgData name="Witold Swierzy" userId="a0f176e3-a9f3-4903-891e-3a5bc409583a" providerId="ADAL" clId="{08854425-925B-4242-806E-903D001A5CDB}" dt="2025-05-20T14:34:15.666" v="921" actId="2696"/>
        <pc:sldMkLst>
          <pc:docMk/>
          <pc:sldMk cId="1129916454" sldId="2147469958"/>
        </pc:sldMkLst>
      </pc:sldChg>
      <pc:sldChg chg="del">
        <pc:chgData name="Witold Swierzy" userId="a0f176e3-a9f3-4903-891e-3a5bc409583a" providerId="ADAL" clId="{08854425-925B-4242-806E-903D001A5CDB}" dt="2025-05-20T14:34:15.595" v="913" actId="2696"/>
        <pc:sldMkLst>
          <pc:docMk/>
          <pc:sldMk cId="3849651854" sldId="2147469959"/>
        </pc:sldMkLst>
      </pc:sldChg>
      <pc:sldChg chg="del">
        <pc:chgData name="Witold Swierzy" userId="a0f176e3-a9f3-4903-891e-3a5bc409583a" providerId="ADAL" clId="{08854425-925B-4242-806E-903D001A5CDB}" dt="2025-05-20T14:34:15.594" v="912" actId="2696"/>
        <pc:sldMkLst>
          <pc:docMk/>
          <pc:sldMk cId="435509756" sldId="2147469960"/>
        </pc:sldMkLst>
      </pc:sldChg>
      <pc:sldChg chg="del">
        <pc:chgData name="Witold Swierzy" userId="a0f176e3-a9f3-4903-891e-3a5bc409583a" providerId="ADAL" clId="{08854425-925B-4242-806E-903D001A5CDB}" dt="2025-05-20T14:34:15.611" v="914" actId="2696"/>
        <pc:sldMkLst>
          <pc:docMk/>
          <pc:sldMk cId="57277535" sldId="2147469961"/>
        </pc:sldMkLst>
      </pc:sldChg>
      <pc:sldChg chg="del">
        <pc:chgData name="Witold Swierzy" userId="a0f176e3-a9f3-4903-891e-3a5bc409583a" providerId="ADAL" clId="{08854425-925B-4242-806E-903D001A5CDB}" dt="2025-05-20T14:34:15.574" v="911" actId="2696"/>
        <pc:sldMkLst>
          <pc:docMk/>
          <pc:sldMk cId="75996681" sldId="2147469962"/>
        </pc:sldMkLst>
      </pc:sldChg>
      <pc:sldChg chg="del">
        <pc:chgData name="Witold Swierzy" userId="a0f176e3-a9f3-4903-891e-3a5bc409583a" providerId="ADAL" clId="{08854425-925B-4242-806E-903D001A5CDB}" dt="2025-05-20T14:34:15.627" v="918" actId="2696"/>
        <pc:sldMkLst>
          <pc:docMk/>
          <pc:sldMk cId="524030183" sldId="2147469963"/>
        </pc:sldMkLst>
      </pc:sldChg>
      <pc:sldChg chg="del">
        <pc:chgData name="Witold Swierzy" userId="a0f176e3-a9f3-4903-891e-3a5bc409583a" providerId="ADAL" clId="{08854425-925B-4242-806E-903D001A5CDB}" dt="2025-05-20T14:34:15.722" v="924" actId="2696"/>
        <pc:sldMkLst>
          <pc:docMk/>
          <pc:sldMk cId="4104816473" sldId="2147469964"/>
        </pc:sldMkLst>
      </pc:sldChg>
      <pc:sldChg chg="del">
        <pc:chgData name="Witold Swierzy" userId="a0f176e3-a9f3-4903-891e-3a5bc409583a" providerId="ADAL" clId="{08854425-925B-4242-806E-903D001A5CDB}" dt="2025-05-20T14:34:15.526" v="905" actId="2696"/>
        <pc:sldMkLst>
          <pc:docMk/>
          <pc:sldMk cId="1409108674" sldId="2147469965"/>
        </pc:sldMkLst>
      </pc:sldChg>
      <pc:sldChg chg="del">
        <pc:chgData name="Witold Swierzy" userId="a0f176e3-a9f3-4903-891e-3a5bc409583a" providerId="ADAL" clId="{08854425-925B-4242-806E-903D001A5CDB}" dt="2025-05-20T14:34:15.572" v="908" actId="2696"/>
        <pc:sldMkLst>
          <pc:docMk/>
          <pc:sldMk cId="3170199605" sldId="2147469966"/>
        </pc:sldMkLst>
      </pc:sldChg>
      <pc:sldChg chg="del">
        <pc:chgData name="Witold Swierzy" userId="a0f176e3-a9f3-4903-891e-3a5bc409583a" providerId="ADAL" clId="{08854425-925B-4242-806E-903D001A5CDB}" dt="2025-05-20T14:34:15.525" v="904" actId="2696"/>
        <pc:sldMkLst>
          <pc:docMk/>
          <pc:sldMk cId="59099172" sldId="2147469967"/>
        </pc:sldMkLst>
      </pc:sldChg>
      <pc:sldChg chg="del">
        <pc:chgData name="Witold Swierzy" userId="a0f176e3-a9f3-4903-891e-3a5bc409583a" providerId="ADAL" clId="{08854425-925B-4242-806E-903D001A5CDB}" dt="2025-05-20T14:34:15.842" v="925" actId="2696"/>
        <pc:sldMkLst>
          <pc:docMk/>
          <pc:sldMk cId="1246888428" sldId="2147480879"/>
        </pc:sldMkLst>
      </pc:sldChg>
      <pc:sldChg chg="delSp modSp del mod">
        <pc:chgData name="Witold Swierzy" userId="a0f176e3-a9f3-4903-891e-3a5bc409583a" providerId="ADAL" clId="{08854425-925B-4242-806E-903D001A5CDB}" dt="2025-05-20T14:34:15.612" v="915" actId="2696"/>
        <pc:sldMkLst>
          <pc:docMk/>
          <pc:sldMk cId="1164872907" sldId="2147482245"/>
        </pc:sldMkLst>
      </pc:sldChg>
      <pc:sldChg chg="del">
        <pc:chgData name="Witold Swierzy" userId="a0f176e3-a9f3-4903-891e-3a5bc409583a" providerId="ADAL" clId="{08854425-925B-4242-806E-903D001A5CDB}" dt="2025-05-20T14:34:15.850" v="928" actId="2696"/>
        <pc:sldMkLst>
          <pc:docMk/>
          <pc:sldMk cId="500049375" sldId="2147482859"/>
        </pc:sldMkLst>
      </pc:sldChg>
      <pc:sldChg chg="del">
        <pc:chgData name="Witold Swierzy" userId="a0f176e3-a9f3-4903-891e-3a5bc409583a" providerId="ADAL" clId="{08854425-925B-4242-806E-903D001A5CDB}" dt="2025-05-20T14:34:15.527" v="906" actId="2696"/>
        <pc:sldMkLst>
          <pc:docMk/>
          <pc:sldMk cId="2624145978" sldId="2147482860"/>
        </pc:sldMkLst>
      </pc:sldChg>
      <pc:sldChg chg="del">
        <pc:chgData name="Witold Swierzy" userId="a0f176e3-a9f3-4903-891e-3a5bc409583a" providerId="ADAL" clId="{08854425-925B-4242-806E-903D001A5CDB}" dt="2025-05-20T14:34:15.628" v="919" actId="2696"/>
        <pc:sldMkLst>
          <pc:docMk/>
          <pc:sldMk cId="4278850554" sldId="2147482861"/>
        </pc:sldMkLst>
      </pc:sldChg>
      <pc:sldChg chg="del">
        <pc:chgData name="Witold Swierzy" userId="a0f176e3-a9f3-4903-891e-3a5bc409583a" providerId="ADAL" clId="{08854425-925B-4242-806E-903D001A5CDB}" dt="2025-05-20T14:34:15.721" v="923" actId="2696"/>
        <pc:sldMkLst>
          <pc:docMk/>
          <pc:sldMk cId="2164379798" sldId="2147482862"/>
        </pc:sldMkLst>
      </pc:sldChg>
      <pc:sldChg chg="del">
        <pc:chgData name="Witold Swierzy" userId="a0f176e3-a9f3-4903-891e-3a5bc409583a" providerId="ADAL" clId="{08854425-925B-4242-806E-903D001A5CDB}" dt="2025-05-20T14:34:15.844" v="926" actId="2696"/>
        <pc:sldMkLst>
          <pc:docMk/>
          <pc:sldMk cId="1822656582" sldId="2147482863"/>
        </pc:sldMkLst>
      </pc:sldChg>
      <pc:sldChg chg="add del setBg">
        <pc:chgData name="Witold Swierzy" userId="a0f176e3-a9f3-4903-891e-3a5bc409583a" providerId="ADAL" clId="{08854425-925B-4242-806E-903D001A5CDB}" dt="2025-05-20T14:30:21.678" v="871"/>
        <pc:sldMkLst>
          <pc:docMk/>
          <pc:sldMk cId="316340894" sldId="2147482864"/>
        </pc:sldMkLst>
      </pc:sldChg>
      <pc:sldChg chg="modSp add mod">
        <pc:chgData name="Witold Swierzy" userId="a0f176e3-a9f3-4903-891e-3a5bc409583a" providerId="ADAL" clId="{08854425-925B-4242-806E-903D001A5CDB}" dt="2025-05-21T04:12:09.826" v="11105" actId="20577"/>
        <pc:sldMkLst>
          <pc:docMk/>
          <pc:sldMk cId="2667950357" sldId="2147482864"/>
        </pc:sldMkLst>
        <pc:spChg chg="mod">
          <ac:chgData name="Witold Swierzy" userId="a0f176e3-a9f3-4903-891e-3a5bc409583a" providerId="ADAL" clId="{08854425-925B-4242-806E-903D001A5CDB}" dt="2025-05-21T04:12:09.826" v="11105" actId="20577"/>
          <ac:spMkLst>
            <pc:docMk/>
            <pc:sldMk cId="2667950357" sldId="2147482864"/>
            <ac:spMk id="3" creationId="{DE56BAED-654E-5549-834A-5ECDC28FE944}"/>
          </ac:spMkLst>
        </pc:spChg>
      </pc:sldChg>
      <pc:sldChg chg="add del setBg">
        <pc:chgData name="Witold Swierzy" userId="a0f176e3-a9f3-4903-891e-3a5bc409583a" providerId="ADAL" clId="{08854425-925B-4242-806E-903D001A5CDB}" dt="2025-05-20T14:34:26.456" v="930"/>
        <pc:sldMkLst>
          <pc:docMk/>
          <pc:sldMk cId="974226022" sldId="2147482865"/>
        </pc:sldMkLst>
      </pc:sldChg>
      <pc:sldChg chg="modSp add mod ord">
        <pc:chgData name="Witold Swierzy" userId="a0f176e3-a9f3-4903-891e-3a5bc409583a" providerId="ADAL" clId="{08854425-925B-4242-806E-903D001A5CDB}" dt="2025-05-21T04:01:49.747" v="10373" actId="20577"/>
        <pc:sldMkLst>
          <pc:docMk/>
          <pc:sldMk cId="3179134386" sldId="2147482865"/>
        </pc:sldMkLst>
      </pc:sldChg>
      <pc:sldChg chg="addSp delSp modSp add mod">
        <pc:chgData name="Witold Swierzy" userId="a0f176e3-a9f3-4903-891e-3a5bc409583a" providerId="ADAL" clId="{08854425-925B-4242-806E-903D001A5CDB}" dt="2025-05-21T03:46:27.682" v="8543" actId="1076"/>
        <pc:sldMkLst>
          <pc:docMk/>
          <pc:sldMk cId="1314758062" sldId="2147482866"/>
        </pc:sldMkLst>
      </pc:sldChg>
      <pc:sldChg chg="add del">
        <pc:chgData name="Witold Swierzy" userId="a0f176e3-a9f3-4903-891e-3a5bc409583a" providerId="ADAL" clId="{08854425-925B-4242-806E-903D001A5CDB}" dt="2025-05-20T16:13:38.017" v="1967" actId="2696"/>
        <pc:sldMkLst>
          <pc:docMk/>
          <pc:sldMk cId="2606922073" sldId="2147482866"/>
        </pc:sldMkLst>
      </pc:sldChg>
      <pc:sldChg chg="delSp modSp add mod">
        <pc:chgData name="Witold Swierzy" userId="a0f176e3-a9f3-4903-891e-3a5bc409583a" providerId="ADAL" clId="{08854425-925B-4242-806E-903D001A5CDB}" dt="2025-05-21T03:49:27.712" v="8961" actId="20577"/>
        <pc:sldMkLst>
          <pc:docMk/>
          <pc:sldMk cId="2834586417" sldId="2147482867"/>
        </pc:sldMkLst>
      </pc:sldChg>
      <pc:sldChg chg="add del setBg">
        <pc:chgData name="Witold Swierzy" userId="a0f176e3-a9f3-4903-891e-3a5bc409583a" providerId="ADAL" clId="{08854425-925B-4242-806E-903D001A5CDB}" dt="2025-05-20T16:46:49.071" v="3428"/>
        <pc:sldMkLst>
          <pc:docMk/>
          <pc:sldMk cId="803302000" sldId="2147482868"/>
        </pc:sldMkLst>
      </pc:sldChg>
      <pc:sldChg chg="addSp modSp add mod">
        <pc:chgData name="Witold Swierzy" userId="a0f176e3-a9f3-4903-891e-3a5bc409583a" providerId="ADAL" clId="{08854425-925B-4242-806E-903D001A5CDB}" dt="2025-05-20T17:37:03.111" v="6763" actId="1036"/>
        <pc:sldMkLst>
          <pc:docMk/>
          <pc:sldMk cId="3735998059" sldId="2147482868"/>
        </pc:sldMkLst>
      </pc:sldChg>
      <pc:sldChg chg="modSp add mod">
        <pc:chgData name="Witold Swierzy" userId="a0f176e3-a9f3-4903-891e-3a5bc409583a" providerId="ADAL" clId="{08854425-925B-4242-806E-903D001A5CDB}" dt="2025-05-21T03:49:58.688" v="9007" actId="20577"/>
        <pc:sldMkLst>
          <pc:docMk/>
          <pc:sldMk cId="3745181254" sldId="2147482869"/>
        </pc:sldMkLst>
      </pc:sldChg>
      <pc:sldChg chg="modSp add mod">
        <pc:chgData name="Witold Swierzy" userId="a0f176e3-a9f3-4903-891e-3a5bc409583a" providerId="ADAL" clId="{08854425-925B-4242-806E-903D001A5CDB}" dt="2025-05-21T03:50:12.891" v="9050" actId="20577"/>
        <pc:sldMkLst>
          <pc:docMk/>
          <pc:sldMk cId="3122084729" sldId="2147482870"/>
        </pc:sldMkLst>
      </pc:sldChg>
      <pc:sldChg chg="addSp delSp modSp add mod">
        <pc:chgData name="Witold Swierzy" userId="a0f176e3-a9f3-4903-891e-3a5bc409583a" providerId="ADAL" clId="{08854425-925B-4242-806E-903D001A5CDB}" dt="2025-05-21T04:02:23.487" v="10374" actId="1076"/>
        <pc:sldMkLst>
          <pc:docMk/>
          <pc:sldMk cId="3902532921" sldId="2147482871"/>
        </pc:sldMkLst>
      </pc:sldChg>
      <pc:sldChg chg="modSp add mod">
        <pc:chgData name="Witold Swierzy" userId="a0f176e3-a9f3-4903-891e-3a5bc409583a" providerId="ADAL" clId="{08854425-925B-4242-806E-903D001A5CDB}" dt="2025-05-20T17:56:11.108" v="7916" actId="20577"/>
        <pc:sldMkLst>
          <pc:docMk/>
          <pc:sldMk cId="895428177" sldId="2147482872"/>
        </pc:sldMkLst>
      </pc:sldChg>
      <pc:sldChg chg="modSp add mod">
        <pc:chgData name="Witold Swierzy" userId="a0f176e3-a9f3-4903-891e-3a5bc409583a" providerId="ADAL" clId="{08854425-925B-4242-806E-903D001A5CDB}" dt="2025-05-20T17:48:31.342" v="7629" actId="20577"/>
        <pc:sldMkLst>
          <pc:docMk/>
          <pc:sldMk cId="2162147728" sldId="2147482873"/>
        </pc:sldMkLst>
      </pc:sldChg>
      <pc:sldChg chg="modSp add mod">
        <pc:chgData name="Witold Swierzy" userId="a0f176e3-a9f3-4903-891e-3a5bc409583a" providerId="ADAL" clId="{08854425-925B-4242-806E-903D001A5CDB}" dt="2025-05-21T03:53:08.103" v="9240" actId="14100"/>
        <pc:sldMkLst>
          <pc:docMk/>
          <pc:sldMk cId="202618858" sldId="2147482874"/>
        </pc:sldMkLst>
      </pc:sldChg>
      <pc:sldChg chg="modSp add mod">
        <pc:chgData name="Witold Swierzy" userId="a0f176e3-a9f3-4903-891e-3a5bc409583a" providerId="ADAL" clId="{08854425-925B-4242-806E-903D001A5CDB}" dt="2025-05-21T04:19:05.498" v="11430" actId="21"/>
        <pc:sldMkLst>
          <pc:docMk/>
          <pc:sldMk cId="1420215915" sldId="2147482875"/>
        </pc:sldMkLst>
      </pc:sldChg>
      <pc:sldChg chg="delSp add del mod">
        <pc:chgData name="Witold Swierzy" userId="a0f176e3-a9f3-4903-891e-3a5bc409583a" providerId="ADAL" clId="{08854425-925B-4242-806E-903D001A5CDB}" dt="2025-05-21T03:50:24.981" v="9051" actId="2696"/>
        <pc:sldMkLst>
          <pc:docMk/>
          <pc:sldMk cId="2873856157" sldId="2147482875"/>
        </pc:sldMkLst>
      </pc:sldChg>
      <pc:sldChg chg="modSp add del mod">
        <pc:chgData name="Witold Swierzy" userId="a0f176e3-a9f3-4903-891e-3a5bc409583a" providerId="ADAL" clId="{08854425-925B-4242-806E-903D001A5CDB}" dt="2025-05-21T04:03:43.026" v="10385" actId="2696"/>
        <pc:sldMkLst>
          <pc:docMk/>
          <pc:sldMk cId="1941518292" sldId="2147482876"/>
        </pc:sldMkLst>
      </pc:sldChg>
      <pc:sldChg chg="modSp add mod">
        <pc:chgData name="Witold Swierzy" userId="a0f176e3-a9f3-4903-891e-3a5bc409583a" providerId="ADAL" clId="{08854425-925B-4242-806E-903D001A5CDB}" dt="2025-05-21T04:28:42.443" v="12012" actId="20577"/>
        <pc:sldMkLst>
          <pc:docMk/>
          <pc:sldMk cId="3525675440" sldId="21474828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7/25/25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7/25/25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888" userDrawn="1">
          <p15:clr>
            <a:srgbClr val="F26B43"/>
          </p15:clr>
        </p15:guide>
        <p15:guide id="2" pos="230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3FCB7-1546-CA79-D98F-EA6087921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71F63B-FDC4-18D6-C348-3DC637714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16C2F-1A6D-AC50-F56F-FC2C2EB31C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B591D1-67EC-6548-760C-318E3F8744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851390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83B96-E99A-14CA-1004-9CE20FB3E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35EAF-211C-49A4-891E-B3BE57EE9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D56A5-67FF-3C29-E734-4B2EB511E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D49507-AE15-2001-35B4-BDD5F0ECF0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631504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78FA7-F2D6-A367-9282-F2DDF1608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F1F23-B154-1F6C-006D-EF1182A4A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7745E-EA7A-59F5-A479-E86F13B3CC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58363C-F660-5736-DCD3-3DABBABC04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555211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99D4A-B199-E750-5503-74C814DB2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2FBC2-1DA9-2241-393F-9B5F0465F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3787C-B82A-6F23-2F91-FC24AC4906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290671-C8B2-F16D-A1F9-04C31BC904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186215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647D2-40BC-B9CF-49D2-B46C55D02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8DE0E-39EF-537C-E93F-A3DAEFC8D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071F6-98DA-18CD-C7D7-40CC09749F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D42B72-4C84-12E3-70D5-AA1169C8CA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482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952C7-0284-5997-30D9-05231A556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30B07-4DAB-BBA8-BEA0-C2A7084A2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207A4-C2BC-0504-7A65-BE37B0A386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7F4B09-DBA8-9EFC-14FC-9D9069F648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222437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95868-0DE4-1D63-A227-133049472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B484B-D5D6-F0A2-6B3E-52636A287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613E9-213E-F48E-BFA6-102DC81BA1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94AE8-F09D-AAA8-AF85-4A9A5C5A7F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296709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CB4DF-2D9D-96E8-FC85-6EA5B58AE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4337D-FF62-6025-1A5A-02EC1284C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8CD9A-D882-3F74-B18D-E7351341C6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2181BF-E4F8-F7BC-FBA8-6E2256D3B4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57503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F2B91-E5E6-2DC2-566B-11FC0E6AE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7BBA2-7B8B-5AED-B971-721913111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FF9D8-0EAA-412A-6356-503B0154FD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0B60C4-754E-20D2-51B2-288019CB9D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190803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7ADB2-B9FC-3225-5B69-361DD579A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B0AC6-38CE-524C-DBB4-BB5A33C8DC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CEA05-B909-96BD-D57E-1E5664E389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84ACF7-1609-F78C-630A-9AC812131C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62285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8B299-31E6-418E-2649-C22405CC9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6039E-2D89-0831-5574-234DE8933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92622-1ED8-DC2E-C720-9384C96042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D8FCCE-9B93-4C16-67C6-647765B3DB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5572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1C44B-9CF5-94CE-5BA3-5C1509620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55AD3-79AD-F1AC-C499-66F0D6D63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149A0-270E-325B-DA3B-C972B85EAB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D6F904-99A9-64A3-D41C-71A8618A89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511959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emf"/><Relationship Id="rId5" Type="http://schemas.microsoft.com/office/2007/relationships/hdphoto" Target="../media/hdphoto1.wdp"/><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gif"/><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image" Target="../media/image8.png"/><Relationship Id="rId9" Type="http://schemas.openxmlformats.org/officeDocument/2006/relationships/image" Target="../media/image13.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2.xml"/><Relationship Id="rId5" Type="http://schemas.openxmlformats.org/officeDocument/2006/relationships/image" Target="../media/image59.png"/><Relationship Id="rId4" Type="http://schemas.openxmlformats.org/officeDocument/2006/relationships/image" Target="../media/image58.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60.jpe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60.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jpe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7.jp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45518FE3-0BC7-3B20-F20F-4935D45862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F6593564-7C20-5A00-4CBC-BC4768D638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17924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122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490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148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744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9739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770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04424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1056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68864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29797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FCB9CAEE-1FCA-5DAC-3AEF-A19AC89B5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AD478BC7-1DE2-5B5D-7593-4578B1BCAD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11036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99970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5028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E8875847-087C-3C56-7CE9-5A8BC26BA8B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4" name="Picture 3" descr="A white line on a black background&#10;&#10;Description automatically generated with low confidence">
            <a:extLst>
              <a:ext uri="{FF2B5EF4-FFF2-40B4-BE49-F238E27FC236}">
                <a16:creationId xmlns:a16="http://schemas.microsoft.com/office/drawing/2014/main" id="{BDDDA6EB-7934-F4F5-CA7E-BC98964EE75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345045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87856A7F-7C5C-BD11-05B9-4E00A1AF63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3" name="Picture 2" descr="A white line on a black background&#10;&#10;Description automatically generated with low confidence">
            <a:extLst>
              <a:ext uri="{FF2B5EF4-FFF2-40B4-BE49-F238E27FC236}">
                <a16:creationId xmlns:a16="http://schemas.microsoft.com/office/drawing/2014/main" id="{1B2FCD36-A41C-F5CD-4DF5-4D092FDE391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23950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A407B23F-D5AF-2DC1-5474-5016083057C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3" name="Picture 2" descr="A white line on a black background&#10;&#10;Description automatically generated with low confidence">
            <a:extLst>
              <a:ext uri="{FF2B5EF4-FFF2-40B4-BE49-F238E27FC236}">
                <a16:creationId xmlns:a16="http://schemas.microsoft.com/office/drawing/2014/main" id="{0359071F-BF8E-C658-6B4C-0C93F044E3EC}"/>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1586765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descr="A picture containing graphics, screenshot, red&#10;&#10;Description automatically generated">
            <a:extLst>
              <a:ext uri="{FF2B5EF4-FFF2-40B4-BE49-F238E27FC236}">
                <a16:creationId xmlns:a16="http://schemas.microsoft.com/office/drawing/2014/main" id="{6E0115EC-CE04-F690-DE2D-A9824E4E046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0"/>
            <a:ext cx="2572867" cy="1700592"/>
          </a:xfrm>
          <a:prstGeom prst="rect">
            <a:avLst/>
          </a:prstGeom>
        </p:spPr>
      </p:pic>
      <p:pic>
        <p:nvPicPr>
          <p:cNvPr id="5" name="Picture 4" descr="A white line on a black background&#10;&#10;Description automatically generated with low confidence">
            <a:extLst>
              <a:ext uri="{FF2B5EF4-FFF2-40B4-BE49-F238E27FC236}">
                <a16:creationId xmlns:a16="http://schemas.microsoft.com/office/drawing/2014/main" id="{C88D9F8B-9D42-249C-580A-93296CBF735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0"/>
            <a:ext cx="1849599" cy="1316357"/>
          </a:xfrm>
          <a:prstGeom prst="rect">
            <a:avLst/>
          </a:prstGeom>
        </p:spPr>
      </p:pic>
    </p:spTree>
    <p:extLst>
      <p:ext uri="{BB962C8B-B14F-4D97-AF65-F5344CB8AC3E}">
        <p14:creationId xmlns:p14="http://schemas.microsoft.com/office/powerpoint/2010/main" val="274369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913C0B82-F31B-D295-71FD-2BADDF94497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3" name="Picture 2" descr="A white line on a black background&#10;&#10;Description automatically generated with low confidence">
            <a:extLst>
              <a:ext uri="{FF2B5EF4-FFF2-40B4-BE49-F238E27FC236}">
                <a16:creationId xmlns:a16="http://schemas.microsoft.com/office/drawing/2014/main" id="{F9112FD0-1AC0-10EF-4BE3-80160FA744E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299146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descr="A picture containing graphics, screenshot, red&#10;&#10;Description automatically generated">
            <a:extLst>
              <a:ext uri="{FF2B5EF4-FFF2-40B4-BE49-F238E27FC236}">
                <a16:creationId xmlns:a16="http://schemas.microsoft.com/office/drawing/2014/main" id="{CA85D59D-523E-26DB-A457-4E1BEB1491D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4" name="Picture 3" descr="A white line on a black background&#10;&#10;Description automatically generated with low confidence">
            <a:extLst>
              <a:ext uri="{FF2B5EF4-FFF2-40B4-BE49-F238E27FC236}">
                <a16:creationId xmlns:a16="http://schemas.microsoft.com/office/drawing/2014/main" id="{6C6F812A-E92B-DCC7-BC26-4B3A346BD5E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135323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0032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2270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base World 2023 -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red&#10;&#10;Description automatically generated">
            <a:extLst>
              <a:ext uri="{FF2B5EF4-FFF2-40B4-BE49-F238E27FC236}">
                <a16:creationId xmlns:a16="http://schemas.microsoft.com/office/drawing/2014/main" id="{70EDCD32-0167-434F-0DF2-177584C5E4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19" t="8673" r="36419" b="48488"/>
          <a:stretch/>
        </p:blipFill>
        <p:spPr>
          <a:xfrm rot="10800000">
            <a:off x="0" y="-38560"/>
            <a:ext cx="1627484" cy="1810129"/>
          </a:xfrm>
          <a:prstGeom prst="rect">
            <a:avLst/>
          </a:prstGeom>
        </p:spPr>
      </p:pic>
      <p:sp>
        <p:nvSpPr>
          <p:cNvPr id="4" name="Date Placeholder 3">
            <a:extLst>
              <a:ext uri="{FF2B5EF4-FFF2-40B4-BE49-F238E27FC236}">
                <a16:creationId xmlns:a16="http://schemas.microsoft.com/office/drawing/2014/main" id="{B89F21E7-C39E-84FF-7923-67344CEFD42E}"/>
              </a:ext>
            </a:extLst>
          </p:cNvPr>
          <p:cNvSpPr>
            <a:spLocks noGrp="1"/>
          </p:cNvSpPr>
          <p:nvPr>
            <p:ph type="dt" sz="half" idx="11"/>
          </p:nvPr>
        </p:nvSpPr>
        <p:spPr/>
        <p:txBody>
          <a:bodyPr/>
          <a:lstStyle/>
          <a:p>
            <a:r>
              <a:rPr lang="en-US"/>
              <a:t>[Date]</a:t>
            </a:r>
            <a:endParaRPr lang="en-US" dirty="0"/>
          </a:p>
        </p:txBody>
      </p:sp>
      <p:sp>
        <p:nvSpPr>
          <p:cNvPr id="8" name="Subhead">
            <a:extLst>
              <a:ext uri="{FF2B5EF4-FFF2-40B4-BE49-F238E27FC236}">
                <a16:creationId xmlns:a16="http://schemas.microsoft.com/office/drawing/2014/main" id="{6555B749-8C15-5B95-C1B5-918B26BF6BC4}"/>
              </a:ext>
            </a:extLst>
          </p:cNvPr>
          <p:cNvSpPr>
            <a:spLocks noGrp="1"/>
          </p:cNvSpPr>
          <p:nvPr>
            <p:ph type="body" sz="quarter" idx="33" hasCustomPrompt="1"/>
          </p:nvPr>
        </p:nvSpPr>
        <p:spPr>
          <a:xfrm>
            <a:off x="846386" y="3479062"/>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8B9D9E"/>
                </a:solidFill>
                <a:latin typeface="Oracle Sans Tab" panose="020B0503020204020204" pitchFamily="34" charset="0"/>
                <a:cs typeface="Oracle Sans Tab" panose="020B0503020204020204" pitchFamily="34" charset="0"/>
              </a:defRPr>
            </a:lvl1pPr>
          </a:lstStyle>
          <a:p>
            <a:r>
              <a:rPr lang="en-US" dirty="0"/>
              <a:t>&lt;Session Catalog ID&gt;</a:t>
            </a:r>
          </a:p>
        </p:txBody>
      </p:sp>
      <p:pic>
        <p:nvPicPr>
          <p:cNvPr id="9" name="Picture 8" descr="A picture containing kitchenware, strainer, web, bathroom&#10;&#10;Description automatically generated">
            <a:extLst>
              <a:ext uri="{FF2B5EF4-FFF2-40B4-BE49-F238E27FC236}">
                <a16:creationId xmlns:a16="http://schemas.microsoft.com/office/drawing/2014/main" id="{64A9A56D-11EA-5C49-73DC-1AA3B6654F03}"/>
              </a:ext>
            </a:extLst>
          </p:cNvPr>
          <p:cNvPicPr>
            <a:picLocks noChangeAspect="1"/>
          </p:cNvPicPr>
          <p:nvPr userDrawn="1"/>
        </p:nvPicPr>
        <p:blipFill rotWithShape="1">
          <a:blip r:embed="rId4" cstate="print">
            <a:clrChange>
              <a:clrFrom>
                <a:srgbClr val="FFFFFF">
                  <a:alpha val="0"/>
                </a:srgbClr>
              </a:clrFrom>
              <a:clrTo>
                <a:srgbClr val="FFFFFF">
                  <a:alpha val="0"/>
                </a:srgbClr>
              </a:clrTo>
            </a:clrChange>
            <a:duotone>
              <a:prstClr val="black"/>
              <a:srgbClr val="FDA542">
                <a:tint val="45000"/>
                <a:satMod val="400000"/>
              </a:srgbClr>
            </a:duotone>
            <a:extLst>
              <a:ext uri="{BEBA8EAE-BF5A-486C-A8C5-ECC9F3942E4B}">
                <a14:imgProps xmlns:a14="http://schemas.microsoft.com/office/drawing/2010/main">
                  <a14:imgLayer r:embed="rId5">
                    <a14:imgEffect>
                      <a14:colorTemperature colorTemp="8084"/>
                    </a14:imgEffect>
                    <a14:imgEffect>
                      <a14:saturation sat="365000"/>
                    </a14:imgEffect>
                    <a14:imgEffect>
                      <a14:brightnessContrast bright="39000" contrast="56000"/>
                    </a14:imgEffect>
                  </a14:imgLayer>
                </a14:imgProps>
              </a:ext>
              <a:ext uri="{28A0092B-C50C-407E-A947-70E740481C1C}">
                <a14:useLocalDpi xmlns:a14="http://schemas.microsoft.com/office/drawing/2010/main"/>
              </a:ext>
            </a:extLst>
          </a:blip>
          <a:srcRect/>
          <a:stretch/>
        </p:blipFill>
        <p:spPr>
          <a:xfrm>
            <a:off x="8719474" y="-38555"/>
            <a:ext cx="3472526" cy="6935110"/>
          </a:xfrm>
          <a:prstGeom prst="rect">
            <a:avLst/>
          </a:prstGeom>
        </p:spPr>
      </p:pic>
      <p:pic>
        <p:nvPicPr>
          <p:cNvPr id="10" name="OTag">
            <a:extLst>
              <a:ext uri="{FF2B5EF4-FFF2-40B4-BE49-F238E27FC236}">
                <a16:creationId xmlns:a16="http://schemas.microsoft.com/office/drawing/2014/main" id="{1AFCB12F-4398-11BE-EB64-42F20BAA9418}"/>
              </a:ext>
              <a:ext uri="{C183D7F6-B498-43B3-948B-1728B52AA6E4}">
                <adec:decorative xmlns:adec="http://schemas.microsoft.com/office/drawing/2017/decorative" val="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1" name="Text Field">
            <a:extLst>
              <a:ext uri="{FF2B5EF4-FFF2-40B4-BE49-F238E27FC236}">
                <a16:creationId xmlns:a16="http://schemas.microsoft.com/office/drawing/2014/main" id="{98CD2CE0-B5FF-F45B-4951-3AC5F0FF77F7}"/>
              </a:ext>
            </a:extLst>
          </p:cNvPr>
          <p:cNvSpPr>
            <a:spLocks noGrp="1"/>
          </p:cNvSpPr>
          <p:nvPr>
            <p:ph type="body" sz="quarter" idx="35" hasCustomPrompt="1"/>
          </p:nvPr>
        </p:nvSpPr>
        <p:spPr>
          <a:xfrm>
            <a:off x="846386" y="4452131"/>
            <a:ext cx="5077970" cy="266291"/>
          </a:xfrm>
          <a:prstGeom prst="rect">
            <a:avLst/>
          </a:prstGeom>
          <a:noFill/>
        </p:spPr>
        <p:txBody>
          <a:bodyPr>
            <a:noAutofit/>
          </a:bodyPr>
          <a:lstStyle>
            <a:lvl1pPr>
              <a:defRPr b="1">
                <a:solidFill>
                  <a:schemeClr val="tx1"/>
                </a:solidFill>
              </a:defRPr>
            </a:lvl1pPr>
          </a:lstStyle>
          <a:p>
            <a:pPr lvl="0"/>
            <a:r>
              <a:rPr lang="en-US" dirty="0"/>
              <a:t>Name</a:t>
            </a:r>
          </a:p>
        </p:txBody>
      </p:sp>
      <p:sp>
        <p:nvSpPr>
          <p:cNvPr id="13" name="Text Field 2">
            <a:extLst>
              <a:ext uri="{FF2B5EF4-FFF2-40B4-BE49-F238E27FC236}">
                <a16:creationId xmlns:a16="http://schemas.microsoft.com/office/drawing/2014/main" id="{17731689-2A40-1DF3-12CF-1C6A4571B0C3}"/>
              </a:ext>
            </a:extLst>
          </p:cNvPr>
          <p:cNvSpPr>
            <a:spLocks noGrp="1"/>
          </p:cNvSpPr>
          <p:nvPr>
            <p:ph type="body" sz="quarter" idx="34" hasCustomPrompt="1"/>
          </p:nvPr>
        </p:nvSpPr>
        <p:spPr>
          <a:xfrm>
            <a:off x="846386" y="4767549"/>
            <a:ext cx="5077970" cy="895181"/>
          </a:xfrm>
          <a:prstGeom prst="rect">
            <a:avLst/>
          </a:prstGeom>
          <a:noFill/>
        </p:spPr>
        <p:txBody>
          <a:bodyPr>
            <a:noAutofit/>
          </a:bodyPr>
          <a:lstStyle>
            <a:lvl1pPr>
              <a:defRPr>
                <a:solidFill>
                  <a:schemeClr val="tx1"/>
                </a:solidFill>
              </a:defRPr>
            </a:lvl1pPr>
          </a:lstStyle>
          <a:p>
            <a:pPr lvl="0"/>
            <a:r>
              <a:rPr lang="en-US" dirty="0"/>
              <a:t>Presenter’s Title </a:t>
            </a:r>
            <a:br>
              <a:rPr lang="en-US" dirty="0"/>
            </a:br>
            <a:r>
              <a:rPr lang="en-US" dirty="0"/>
              <a:t>Organization, Division or Business Unit </a:t>
            </a:r>
            <a:br>
              <a:rPr lang="en-US" dirty="0"/>
            </a:br>
            <a:r>
              <a:rPr lang="en-US" dirty="0"/>
              <a:t>Month 00, 2023</a:t>
            </a:r>
          </a:p>
        </p:txBody>
      </p:sp>
      <p:sp>
        <p:nvSpPr>
          <p:cNvPr id="16" name="Title">
            <a:extLst>
              <a:ext uri="{FF2B5EF4-FFF2-40B4-BE49-F238E27FC236}">
                <a16:creationId xmlns:a16="http://schemas.microsoft.com/office/drawing/2014/main" id="{59BE301D-8875-8F6D-5A18-BD65B23BC64D}"/>
              </a:ext>
            </a:extLst>
          </p:cNvPr>
          <p:cNvSpPr>
            <a:spLocks noGrp="1"/>
          </p:cNvSpPr>
          <p:nvPr>
            <p:ph type="ctrTitle" hasCustomPrompt="1"/>
          </p:nvPr>
        </p:nvSpPr>
        <p:spPr>
          <a:xfrm>
            <a:off x="846386" y="2136587"/>
            <a:ext cx="6865939" cy="1280160"/>
          </a:xfrm>
          <a:noFill/>
        </p:spPr>
        <p:txBody>
          <a:bodyPr vert="horz" wrap="square" lIns="0" tIns="0" rIns="0" bIns="91440" rtlCol="0" anchor="b">
            <a:noAutofit/>
          </a:bodyPr>
          <a:lstStyle>
            <a:lvl1pPr>
              <a:defRPr lang="en-US" sz="4000" b="0" i="0" dirty="0">
                <a:solidFill>
                  <a:srgbClr val="323939"/>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two lines) </a:t>
            </a:r>
            <a:br>
              <a:rPr lang="en-US" dirty="0"/>
            </a:br>
            <a:r>
              <a:rPr lang="en-US" dirty="0"/>
              <a:t>Oracle Sans Light 40pt</a:t>
            </a:r>
          </a:p>
        </p:txBody>
      </p:sp>
      <p:pic>
        <p:nvPicPr>
          <p:cNvPr id="14" name="Picture 13">
            <a:extLst>
              <a:ext uri="{FF2B5EF4-FFF2-40B4-BE49-F238E27FC236}">
                <a16:creationId xmlns:a16="http://schemas.microsoft.com/office/drawing/2014/main" id="{CC53CAD6-9B90-26E2-CA82-C3879433FF2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73861" y="873767"/>
            <a:ext cx="1574800" cy="482600"/>
          </a:xfrm>
          <a:prstGeom prst="rect">
            <a:avLst/>
          </a:prstGeom>
        </p:spPr>
      </p:pic>
      <p:sp>
        <p:nvSpPr>
          <p:cNvPr id="15" name="TextBox 14">
            <a:extLst>
              <a:ext uri="{FF2B5EF4-FFF2-40B4-BE49-F238E27FC236}">
                <a16:creationId xmlns:a16="http://schemas.microsoft.com/office/drawing/2014/main" id="{7E9D3B19-F7C1-C642-D5A8-0AEBD0BE1FEF}"/>
              </a:ext>
            </a:extLst>
          </p:cNvPr>
          <p:cNvSpPr txBox="1"/>
          <p:nvPr userDrawn="1"/>
        </p:nvSpPr>
        <p:spPr>
          <a:xfrm>
            <a:off x="718195" y="1257971"/>
            <a:ext cx="4263347" cy="461665"/>
          </a:xfrm>
          <a:prstGeom prst="rect">
            <a:avLst/>
          </a:prstGeom>
          <a:noFill/>
        </p:spPr>
        <p:txBody>
          <a:bodyPr wrap="none" rtlCol="0">
            <a:spAutoFit/>
          </a:bodyPr>
          <a:lstStyle/>
          <a:p>
            <a:r>
              <a:rPr lang="en-US" sz="2400" b="0" i="0" dirty="0">
                <a:solidFill>
                  <a:srgbClr val="2C5967"/>
                </a:solidFill>
                <a:latin typeface="Oracle Sans Light" panose="020B0403020204020204" pitchFamily="34" charset="0"/>
                <a:cs typeface="Oracle Sans Light" panose="020B0403020204020204" pitchFamily="34" charset="0"/>
              </a:rPr>
              <a:t>DatabaseWorld at CloudWorld</a:t>
            </a:r>
          </a:p>
        </p:txBody>
      </p:sp>
      <p:sp>
        <p:nvSpPr>
          <p:cNvPr id="5" name="Footer Placeholder 4">
            <a:extLst>
              <a:ext uri="{FF2B5EF4-FFF2-40B4-BE49-F238E27FC236}">
                <a16:creationId xmlns:a16="http://schemas.microsoft.com/office/drawing/2014/main" id="{A80D94C9-0FB4-59BD-708D-17EE87CB6744}"/>
              </a:ext>
            </a:extLst>
          </p:cNvPr>
          <p:cNvSpPr>
            <a:spLocks noGrp="1"/>
          </p:cNvSpPr>
          <p:nvPr>
            <p:ph type="ftr" sz="quarter" idx="12"/>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81E07990-07B3-A498-57C6-EE4C9E1DE522}"/>
              </a:ext>
            </a:extLst>
          </p:cNvPr>
          <p:cNvSpPr>
            <a:spLocks noGrp="1"/>
          </p:cNvSpPr>
          <p:nvPr>
            <p:ph type="sldNum" sz="quarter" idx="10"/>
          </p:nvPr>
        </p:nvSpPr>
        <p:spPr/>
        <p:txBody>
          <a:bodyPr/>
          <a:lstStyle/>
          <a:p>
            <a:fld id="{345D60D9-5372-5F40-9443-0F9AE5BDC3C8}" type="slidenum">
              <a:rPr lang="en-US" smtClean="0"/>
              <a:pPr/>
              <a:t>‹#›</a:t>
            </a:fld>
            <a:endParaRPr lang="en-US" dirty="0"/>
          </a:p>
        </p:txBody>
      </p:sp>
      <p:pic>
        <p:nvPicPr>
          <p:cNvPr id="6" name="Picture 5" descr="A picture containing art, design, pattern&#10;&#10;Description automatically generated">
            <a:extLst>
              <a:ext uri="{FF2B5EF4-FFF2-40B4-BE49-F238E27FC236}">
                <a16:creationId xmlns:a16="http://schemas.microsoft.com/office/drawing/2014/main" id="{D8935EFF-D72C-D137-4DED-608729989126}"/>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0777" b="18016"/>
          <a:stretch/>
        </p:blipFill>
        <p:spPr>
          <a:xfrm rot="16200000">
            <a:off x="3156373" y="-208922"/>
            <a:ext cx="1049278" cy="1390004"/>
          </a:xfrm>
          <a:prstGeom prst="rect">
            <a:avLst/>
          </a:prstGeom>
        </p:spPr>
      </p:pic>
      <p:pic>
        <p:nvPicPr>
          <p:cNvPr id="12" name="Picture 11" descr="A picture containing art, night, light&#10;&#10;Description automatically generated">
            <a:extLst>
              <a:ext uri="{FF2B5EF4-FFF2-40B4-BE49-F238E27FC236}">
                <a16:creationId xmlns:a16="http://schemas.microsoft.com/office/drawing/2014/main" id="{F91E80FC-10CA-6310-EDDE-E0FB51D2CE23}"/>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32002" t="47903" r="25917" b="13060"/>
          <a:stretch/>
        </p:blipFill>
        <p:spPr>
          <a:xfrm flipH="1">
            <a:off x="0" y="-46336"/>
            <a:ext cx="846386" cy="2120608"/>
          </a:xfrm>
          <a:prstGeom prst="rect">
            <a:avLst/>
          </a:prstGeom>
        </p:spPr>
      </p:pic>
      <p:pic>
        <p:nvPicPr>
          <p:cNvPr id="17" name="Picture 16" descr="A grey curved object on a black background&#10;&#10;Description automatically generated with low confidence">
            <a:extLst>
              <a:ext uri="{FF2B5EF4-FFF2-40B4-BE49-F238E27FC236}">
                <a16:creationId xmlns:a16="http://schemas.microsoft.com/office/drawing/2014/main" id="{83070CD2-1CFA-1F86-3D28-E6DD8CCE3A5A}"/>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t="11989" r="69774" b="4865"/>
          <a:stretch/>
        </p:blipFill>
        <p:spPr>
          <a:xfrm rot="16200000">
            <a:off x="2041765" y="-1499350"/>
            <a:ext cx="1049275" cy="3970863"/>
          </a:xfrm>
          <a:prstGeom prst="rect">
            <a:avLst/>
          </a:prstGeom>
        </p:spPr>
      </p:pic>
    </p:spTree>
    <p:extLst>
      <p:ext uri="{BB962C8B-B14F-4D97-AF65-F5344CB8AC3E}">
        <p14:creationId xmlns:p14="http://schemas.microsoft.com/office/powerpoint/2010/main" val="270033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6157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977003" y="-138034"/>
            <a:ext cx="1076962" cy="1353033"/>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dirty="0"/>
              <a:t>Copyright © 2024, Oracle and/or its affiliates  </a:t>
            </a:r>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9630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a:xfrm>
            <a:off x="1127759" y="6423978"/>
            <a:ext cx="5745379" cy="365125"/>
          </a:xfrm>
          <a:prstGeom prst="rect">
            <a:avLst/>
          </a:prstGeom>
        </p:spPr>
        <p:txBody>
          <a:bodyPr/>
          <a:lstStyle/>
          <a:p>
            <a:r>
              <a:rPr lang="en-US" dirty="0"/>
              <a:t>Copyright © 2024, Oracle and/or its affiliates  </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yellow, astronomy&#10;&#10;Description automatically generated">
            <a:extLst>
              <a:ext uri="{FF2B5EF4-FFF2-40B4-BE49-F238E27FC236}">
                <a16:creationId xmlns:a16="http://schemas.microsoft.com/office/drawing/2014/main" id="{5E190602-8252-F571-BC64-4E894C01CA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3" name="Picture 2">
            <a:extLst>
              <a:ext uri="{FF2B5EF4-FFF2-40B4-BE49-F238E27FC236}">
                <a16:creationId xmlns:a16="http://schemas.microsoft.com/office/drawing/2014/main" id="{8FFF440B-5E06-4171-CD7D-6B9A05207A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525172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a:xfrm>
            <a:off x="1127759" y="6423978"/>
            <a:ext cx="5745379" cy="365125"/>
          </a:xfrm>
          <a:prstGeom prst="rect">
            <a:avLst/>
          </a:prstGeom>
        </p:spPr>
        <p:txBody>
          <a:bodyPr/>
          <a:lstStyle/>
          <a:p>
            <a:r>
              <a:rPr lang="en-US" dirty="0"/>
              <a:t>Copyright © 2024, Oracle and/or its affiliates  </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pic>
        <p:nvPicPr>
          <p:cNvPr id="4" name="Picture 3">
            <a:extLst>
              <a:ext uri="{FF2B5EF4-FFF2-40B4-BE49-F238E27FC236}">
                <a16:creationId xmlns:a16="http://schemas.microsoft.com/office/drawing/2014/main" id="{668B68EB-CD84-6281-D4E6-9801AA029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9" name="Picture 8">
            <a:extLst>
              <a:ext uri="{FF2B5EF4-FFF2-40B4-BE49-F238E27FC236}">
                <a16:creationId xmlns:a16="http://schemas.microsoft.com/office/drawing/2014/main" id="{13177F85-A52C-55F0-5925-1C0AFB2CC11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240518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a:xfrm>
            <a:off x="1127759" y="6423978"/>
            <a:ext cx="5745379" cy="365125"/>
          </a:xfrm>
          <a:prstGeom prst="rect">
            <a:avLst/>
          </a:prstGeom>
        </p:spPr>
        <p:txBody>
          <a:bodyPr/>
          <a:lstStyle/>
          <a:p>
            <a:r>
              <a:rPr lang="en-US" dirty="0"/>
              <a:t>Copyright © 2024, Oracle and/or its affiliates  </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DF7F62BA-8D5E-4711-9FBF-BE326F954C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9" name="Picture 8">
            <a:extLst>
              <a:ext uri="{FF2B5EF4-FFF2-40B4-BE49-F238E27FC236}">
                <a16:creationId xmlns:a16="http://schemas.microsoft.com/office/drawing/2014/main" id="{466C1C4B-5547-7FBA-FB5E-779771DD79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73470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a:xfrm>
            <a:off x="1127759" y="6423978"/>
            <a:ext cx="5745379" cy="365125"/>
          </a:xfrm>
          <a:prstGeom prst="rect">
            <a:avLst/>
          </a:prstGeom>
        </p:spPr>
        <p:txBody>
          <a:bodyPr/>
          <a:lstStyle/>
          <a:p>
            <a:r>
              <a:rPr lang="en-US" dirty="0"/>
              <a:t>Copyright © 2024, Oracle and/or its affiliates  </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63142888-08C4-0C07-9E6B-884BF53E1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910C8914-578A-2FBC-39B3-CEA9DEAC95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415037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a:xfrm>
            <a:off x="1127759" y="6423978"/>
            <a:ext cx="5745379" cy="365125"/>
          </a:xfrm>
          <a:prstGeom prst="rect">
            <a:avLst/>
          </a:prstGeom>
        </p:spPr>
        <p:txBody>
          <a:bodyPr/>
          <a:lstStyle/>
          <a:p>
            <a:r>
              <a:rPr lang="en-US" dirty="0"/>
              <a:t>Copyright © 2024, Oracle and/or its affiliates  </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45518FE3-0BC7-3B20-F20F-4935D45862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F6593564-7C20-5A00-4CBC-BC4768D638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688184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a:xfrm>
            <a:off x="1127759" y="6423978"/>
            <a:ext cx="5745379" cy="365125"/>
          </a:xfrm>
          <a:prstGeom prst="rect">
            <a:avLst/>
          </a:prstGeom>
        </p:spPr>
        <p:txBody>
          <a:bodyPr/>
          <a:lstStyle/>
          <a:p>
            <a:r>
              <a:rPr lang="en-US" dirty="0"/>
              <a:t>Copyright © 2024, Oracle and/or its affiliates  </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826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19" name="Slide Number Placeholder 5">
            <a:extLst>
              <a:ext uri="{FF2B5EF4-FFF2-40B4-BE49-F238E27FC236}">
                <a16:creationId xmlns:a16="http://schemas.microsoft.com/office/drawing/2014/main" id="{F49B0BF9-04F0-EDD3-B9AC-65A8699F57F4}"/>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20" name="Footer Placeholder 4">
            <a:extLst>
              <a:ext uri="{FF2B5EF4-FFF2-40B4-BE49-F238E27FC236}">
                <a16:creationId xmlns:a16="http://schemas.microsoft.com/office/drawing/2014/main" id="{46BA95FB-17E5-4453-4F8E-3D96869F4C1A}"/>
              </a:ext>
            </a:extLst>
          </p:cNvPr>
          <p:cNvSpPr>
            <a:spLocks noGrp="1"/>
          </p:cNvSpPr>
          <p:nvPr>
            <p:ph type="ftr" sz="quarter" idx="13"/>
          </p:nvPr>
        </p:nvSpPr>
        <p:spPr>
          <a:xfrm>
            <a:off x="1127759" y="6423978"/>
            <a:ext cx="5745379" cy="365125"/>
          </a:xfrm>
          <a:prstGeom prst="rect">
            <a:avLst/>
          </a:prstGeom>
        </p:spPr>
        <p:txBody>
          <a:bodyPr/>
          <a:lstStyle/>
          <a:p>
            <a:r>
              <a:rPr lang="en-US" dirty="0"/>
              <a:t>Copyright © 2024, Oracle and/or its affiliates  </a:t>
            </a:r>
          </a:p>
        </p:txBody>
      </p:sp>
      <p:sp>
        <p:nvSpPr>
          <p:cNvPr id="21" name="Date Placeholder 2">
            <a:extLst>
              <a:ext uri="{FF2B5EF4-FFF2-40B4-BE49-F238E27FC236}">
                <a16:creationId xmlns:a16="http://schemas.microsoft.com/office/drawing/2014/main" id="{E5AEBB5C-5F8F-61D8-4075-C49541C15EE4}"/>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19807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7668E00-7737-561E-6BF7-B65F924F900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80" t="17354" r="44391" b="30802"/>
          <a:stretch/>
        </p:blipFill>
        <p:spPr>
          <a:xfrm>
            <a:off x="6619072" y="-1"/>
            <a:ext cx="5572928" cy="6858001"/>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75971" y="2606040"/>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2024, Oracle and/or its affiliates  </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7492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tabase World 2023 - Title - anima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DB6566-3E79-897E-2AF3-1EF71FD29305}"/>
              </a:ext>
            </a:extLst>
          </p:cNvPr>
          <p:cNvPicPr>
            <a:picLocks noChangeAspect="1"/>
          </p:cNvPicPr>
          <p:nvPr userDrawn="1"/>
        </p:nvPicPr>
        <p:blipFill rotWithShape="1">
          <a:blip r:embed="rId3">
            <a:duotone>
              <a:prstClr val="black"/>
              <a:srgbClr val="41817E">
                <a:tint val="45000"/>
                <a:satMod val="400000"/>
              </a:srgbClr>
            </a:duotone>
            <a:extLst>
              <a:ext uri="{28A0092B-C50C-407E-A947-70E740481C1C}">
                <a14:useLocalDpi xmlns:a14="http://schemas.microsoft.com/office/drawing/2010/main" val="0"/>
              </a:ext>
            </a:extLst>
          </a:blip>
          <a:srcRect r="50000"/>
          <a:stretch/>
        </p:blipFill>
        <p:spPr>
          <a:xfrm>
            <a:off x="5113363" y="-696105"/>
            <a:ext cx="7078637" cy="8150086"/>
          </a:xfrm>
          <a:prstGeom prst="rect">
            <a:avLst/>
          </a:prstGeom>
        </p:spPr>
      </p:pic>
      <p:pic>
        <p:nvPicPr>
          <p:cNvPr id="7" name="Picture 6" descr="A picture containing red&#10;&#10;Description automatically generated">
            <a:extLst>
              <a:ext uri="{FF2B5EF4-FFF2-40B4-BE49-F238E27FC236}">
                <a16:creationId xmlns:a16="http://schemas.microsoft.com/office/drawing/2014/main" id="{70EDCD32-0167-434F-0DF2-177584C5E48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9" t="8673" r="36419" b="48488"/>
          <a:stretch/>
        </p:blipFill>
        <p:spPr>
          <a:xfrm rot="10800000">
            <a:off x="0" y="-38560"/>
            <a:ext cx="1627484" cy="1810129"/>
          </a:xfrm>
          <a:prstGeom prst="rect">
            <a:avLst/>
          </a:prstGeom>
        </p:spPr>
      </p:pic>
      <p:sp>
        <p:nvSpPr>
          <p:cNvPr id="4" name="Date Placeholder 3">
            <a:extLst>
              <a:ext uri="{FF2B5EF4-FFF2-40B4-BE49-F238E27FC236}">
                <a16:creationId xmlns:a16="http://schemas.microsoft.com/office/drawing/2014/main" id="{B89F21E7-C39E-84FF-7923-67344CEFD42E}"/>
              </a:ext>
            </a:extLst>
          </p:cNvPr>
          <p:cNvSpPr>
            <a:spLocks noGrp="1"/>
          </p:cNvSpPr>
          <p:nvPr>
            <p:ph type="dt" sz="half" idx="11"/>
          </p:nvPr>
        </p:nvSpPr>
        <p:spPr/>
        <p:txBody>
          <a:bodyPr/>
          <a:lstStyle/>
          <a:p>
            <a:r>
              <a:rPr lang="en-US"/>
              <a:t>[Date]</a:t>
            </a:r>
            <a:endParaRPr lang="en-US" dirty="0"/>
          </a:p>
        </p:txBody>
      </p:sp>
      <p:sp>
        <p:nvSpPr>
          <p:cNvPr id="8" name="Subhead">
            <a:extLst>
              <a:ext uri="{FF2B5EF4-FFF2-40B4-BE49-F238E27FC236}">
                <a16:creationId xmlns:a16="http://schemas.microsoft.com/office/drawing/2014/main" id="{6555B749-8C15-5B95-C1B5-918B26BF6BC4}"/>
              </a:ext>
            </a:extLst>
          </p:cNvPr>
          <p:cNvSpPr>
            <a:spLocks noGrp="1"/>
          </p:cNvSpPr>
          <p:nvPr>
            <p:ph type="body" sz="quarter" idx="33" hasCustomPrompt="1"/>
          </p:nvPr>
        </p:nvSpPr>
        <p:spPr>
          <a:xfrm>
            <a:off x="846386" y="3479062"/>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8B9D9E"/>
                </a:solidFill>
                <a:latin typeface="Oracle Sans Tab" panose="020B0503020204020204" pitchFamily="34" charset="0"/>
                <a:cs typeface="Oracle Sans Tab" panose="020B0503020204020204" pitchFamily="34" charset="0"/>
              </a:defRPr>
            </a:lvl1pPr>
          </a:lstStyle>
          <a:p>
            <a:r>
              <a:rPr lang="en-US" dirty="0"/>
              <a:t>&lt;Session Catalog ID&gt;</a:t>
            </a:r>
          </a:p>
        </p:txBody>
      </p:sp>
      <p:pic>
        <p:nvPicPr>
          <p:cNvPr id="10" name="OTag">
            <a:extLst>
              <a:ext uri="{FF2B5EF4-FFF2-40B4-BE49-F238E27FC236}">
                <a16:creationId xmlns:a16="http://schemas.microsoft.com/office/drawing/2014/main" id="{1AFCB12F-4398-11BE-EB64-42F20BAA9418}"/>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1" name="Text Field">
            <a:extLst>
              <a:ext uri="{FF2B5EF4-FFF2-40B4-BE49-F238E27FC236}">
                <a16:creationId xmlns:a16="http://schemas.microsoft.com/office/drawing/2014/main" id="{98CD2CE0-B5FF-F45B-4951-3AC5F0FF77F7}"/>
              </a:ext>
            </a:extLst>
          </p:cNvPr>
          <p:cNvSpPr>
            <a:spLocks noGrp="1"/>
          </p:cNvSpPr>
          <p:nvPr>
            <p:ph type="body" sz="quarter" idx="35" hasCustomPrompt="1"/>
          </p:nvPr>
        </p:nvSpPr>
        <p:spPr>
          <a:xfrm>
            <a:off x="846386" y="4452131"/>
            <a:ext cx="5077970" cy="266291"/>
          </a:xfrm>
          <a:prstGeom prst="rect">
            <a:avLst/>
          </a:prstGeom>
          <a:noFill/>
        </p:spPr>
        <p:txBody>
          <a:bodyPr>
            <a:noAutofit/>
          </a:bodyPr>
          <a:lstStyle>
            <a:lvl1pPr>
              <a:defRPr b="1">
                <a:solidFill>
                  <a:schemeClr val="tx1"/>
                </a:solidFill>
              </a:defRPr>
            </a:lvl1pPr>
          </a:lstStyle>
          <a:p>
            <a:pPr lvl="0"/>
            <a:r>
              <a:rPr lang="en-US" dirty="0"/>
              <a:t>Name</a:t>
            </a:r>
          </a:p>
        </p:txBody>
      </p:sp>
      <p:sp>
        <p:nvSpPr>
          <p:cNvPr id="13" name="Text Field 2">
            <a:extLst>
              <a:ext uri="{FF2B5EF4-FFF2-40B4-BE49-F238E27FC236}">
                <a16:creationId xmlns:a16="http://schemas.microsoft.com/office/drawing/2014/main" id="{17731689-2A40-1DF3-12CF-1C6A4571B0C3}"/>
              </a:ext>
            </a:extLst>
          </p:cNvPr>
          <p:cNvSpPr>
            <a:spLocks noGrp="1"/>
          </p:cNvSpPr>
          <p:nvPr>
            <p:ph type="body" sz="quarter" idx="34" hasCustomPrompt="1"/>
          </p:nvPr>
        </p:nvSpPr>
        <p:spPr>
          <a:xfrm>
            <a:off x="846386" y="4767549"/>
            <a:ext cx="5077970" cy="895181"/>
          </a:xfrm>
          <a:prstGeom prst="rect">
            <a:avLst/>
          </a:prstGeom>
          <a:noFill/>
        </p:spPr>
        <p:txBody>
          <a:bodyPr>
            <a:noAutofit/>
          </a:bodyPr>
          <a:lstStyle>
            <a:lvl1pPr>
              <a:defRPr>
                <a:solidFill>
                  <a:schemeClr val="tx1"/>
                </a:solidFill>
              </a:defRPr>
            </a:lvl1pPr>
          </a:lstStyle>
          <a:p>
            <a:pPr lvl="0"/>
            <a:r>
              <a:rPr lang="en-US" dirty="0"/>
              <a:t>Presenter’s Title </a:t>
            </a:r>
            <a:br>
              <a:rPr lang="en-US" dirty="0"/>
            </a:br>
            <a:r>
              <a:rPr lang="en-US" dirty="0"/>
              <a:t>Organization, Division or Business Unit </a:t>
            </a:r>
            <a:br>
              <a:rPr lang="en-US" dirty="0"/>
            </a:br>
            <a:r>
              <a:rPr lang="en-US" dirty="0"/>
              <a:t>Month 00, 2023</a:t>
            </a:r>
          </a:p>
        </p:txBody>
      </p:sp>
      <p:sp>
        <p:nvSpPr>
          <p:cNvPr id="16" name="Title">
            <a:extLst>
              <a:ext uri="{FF2B5EF4-FFF2-40B4-BE49-F238E27FC236}">
                <a16:creationId xmlns:a16="http://schemas.microsoft.com/office/drawing/2014/main" id="{59BE301D-8875-8F6D-5A18-BD65B23BC64D}"/>
              </a:ext>
            </a:extLst>
          </p:cNvPr>
          <p:cNvSpPr>
            <a:spLocks noGrp="1"/>
          </p:cNvSpPr>
          <p:nvPr>
            <p:ph type="ctrTitle" hasCustomPrompt="1"/>
          </p:nvPr>
        </p:nvSpPr>
        <p:spPr>
          <a:xfrm>
            <a:off x="846386" y="2136587"/>
            <a:ext cx="6865939" cy="1280160"/>
          </a:xfrm>
          <a:noFill/>
        </p:spPr>
        <p:txBody>
          <a:bodyPr vert="horz" wrap="square" lIns="0" tIns="0" rIns="0" bIns="91440" rtlCol="0" anchor="b">
            <a:noAutofit/>
          </a:bodyPr>
          <a:lstStyle>
            <a:lvl1pPr>
              <a:defRPr lang="en-US" sz="4000" b="0" i="0" dirty="0">
                <a:solidFill>
                  <a:srgbClr val="323939"/>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two lines) </a:t>
            </a:r>
            <a:br>
              <a:rPr lang="en-US" dirty="0"/>
            </a:br>
            <a:r>
              <a:rPr lang="en-US" dirty="0"/>
              <a:t>Oracle Sans Light 40pt</a:t>
            </a:r>
          </a:p>
        </p:txBody>
      </p:sp>
      <p:pic>
        <p:nvPicPr>
          <p:cNvPr id="14" name="Picture 13">
            <a:extLst>
              <a:ext uri="{FF2B5EF4-FFF2-40B4-BE49-F238E27FC236}">
                <a16:creationId xmlns:a16="http://schemas.microsoft.com/office/drawing/2014/main" id="{CC53CAD6-9B90-26E2-CA82-C3879433FF2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3861" y="873767"/>
            <a:ext cx="1574800" cy="482600"/>
          </a:xfrm>
          <a:prstGeom prst="rect">
            <a:avLst/>
          </a:prstGeom>
        </p:spPr>
      </p:pic>
      <p:sp>
        <p:nvSpPr>
          <p:cNvPr id="15" name="TextBox 14">
            <a:extLst>
              <a:ext uri="{FF2B5EF4-FFF2-40B4-BE49-F238E27FC236}">
                <a16:creationId xmlns:a16="http://schemas.microsoft.com/office/drawing/2014/main" id="{7E9D3B19-F7C1-C642-D5A8-0AEBD0BE1FEF}"/>
              </a:ext>
            </a:extLst>
          </p:cNvPr>
          <p:cNvSpPr txBox="1"/>
          <p:nvPr userDrawn="1"/>
        </p:nvSpPr>
        <p:spPr>
          <a:xfrm>
            <a:off x="718195" y="1257971"/>
            <a:ext cx="4263347" cy="461665"/>
          </a:xfrm>
          <a:prstGeom prst="rect">
            <a:avLst/>
          </a:prstGeom>
          <a:noFill/>
        </p:spPr>
        <p:txBody>
          <a:bodyPr wrap="none" rtlCol="0">
            <a:spAutoFit/>
          </a:bodyPr>
          <a:lstStyle/>
          <a:p>
            <a:r>
              <a:rPr lang="en-US" sz="2400" b="0" i="0" dirty="0">
                <a:solidFill>
                  <a:srgbClr val="2C5967"/>
                </a:solidFill>
                <a:latin typeface="Oracle Sans Light" panose="020B0403020204020204" pitchFamily="34" charset="0"/>
                <a:cs typeface="Oracle Sans Light" panose="020B0403020204020204" pitchFamily="34" charset="0"/>
              </a:rPr>
              <a:t>DatabaseWorld at CloudWorld</a:t>
            </a:r>
          </a:p>
        </p:txBody>
      </p:sp>
      <p:sp>
        <p:nvSpPr>
          <p:cNvPr id="5" name="Footer Placeholder 4">
            <a:extLst>
              <a:ext uri="{FF2B5EF4-FFF2-40B4-BE49-F238E27FC236}">
                <a16:creationId xmlns:a16="http://schemas.microsoft.com/office/drawing/2014/main" id="{A80D94C9-0FB4-59BD-708D-17EE87CB6744}"/>
              </a:ext>
            </a:extLst>
          </p:cNvPr>
          <p:cNvSpPr>
            <a:spLocks noGrp="1"/>
          </p:cNvSpPr>
          <p:nvPr>
            <p:ph type="ftr" sz="quarter" idx="12"/>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81E07990-07B3-A498-57C6-EE4C9E1DE522}"/>
              </a:ext>
            </a:extLst>
          </p:cNvPr>
          <p:cNvSpPr>
            <a:spLocks noGrp="1"/>
          </p:cNvSpPr>
          <p:nvPr>
            <p:ph type="sldNum" sz="quarter" idx="10"/>
          </p:nvPr>
        </p:nvSpPr>
        <p:spPr/>
        <p:txBody>
          <a:bodyPr/>
          <a:lstStyle/>
          <a:p>
            <a:fld id="{345D60D9-5372-5F40-9443-0F9AE5BDC3C8}" type="slidenum">
              <a:rPr lang="en-US" smtClean="0"/>
              <a:pPr/>
              <a:t>‹#›</a:t>
            </a:fld>
            <a:endParaRPr lang="en-US" dirty="0"/>
          </a:p>
        </p:txBody>
      </p:sp>
      <p:pic>
        <p:nvPicPr>
          <p:cNvPr id="6" name="Picture 5" descr="A picture containing art, design, pattern&#10;&#10;Description automatically generated">
            <a:extLst>
              <a:ext uri="{FF2B5EF4-FFF2-40B4-BE49-F238E27FC236}">
                <a16:creationId xmlns:a16="http://schemas.microsoft.com/office/drawing/2014/main" id="{D8935EFF-D72C-D137-4DED-608729989126}"/>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40777" b="18016"/>
          <a:stretch/>
        </p:blipFill>
        <p:spPr>
          <a:xfrm rot="16200000">
            <a:off x="3156373" y="-208922"/>
            <a:ext cx="1049278" cy="1390004"/>
          </a:xfrm>
          <a:prstGeom prst="rect">
            <a:avLst/>
          </a:prstGeom>
        </p:spPr>
      </p:pic>
      <p:pic>
        <p:nvPicPr>
          <p:cNvPr id="12" name="Picture 11" descr="A picture containing art, night, light&#10;&#10;Description automatically generated">
            <a:extLst>
              <a:ext uri="{FF2B5EF4-FFF2-40B4-BE49-F238E27FC236}">
                <a16:creationId xmlns:a16="http://schemas.microsoft.com/office/drawing/2014/main" id="{F91E80FC-10CA-6310-EDDE-E0FB51D2CE2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32002" t="47903" r="25917" b="13060"/>
          <a:stretch/>
        </p:blipFill>
        <p:spPr>
          <a:xfrm flipH="1">
            <a:off x="0" y="-46336"/>
            <a:ext cx="846386" cy="2120608"/>
          </a:xfrm>
          <a:prstGeom prst="rect">
            <a:avLst/>
          </a:prstGeom>
        </p:spPr>
      </p:pic>
      <p:pic>
        <p:nvPicPr>
          <p:cNvPr id="17" name="Picture 16" descr="A grey curved object on a black background&#10;&#10;Description automatically generated with low confidence">
            <a:extLst>
              <a:ext uri="{FF2B5EF4-FFF2-40B4-BE49-F238E27FC236}">
                <a16:creationId xmlns:a16="http://schemas.microsoft.com/office/drawing/2014/main" id="{83070CD2-1CFA-1F86-3D28-E6DD8CCE3A5A}"/>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t="11989" r="69774" b="4865"/>
          <a:stretch/>
        </p:blipFill>
        <p:spPr>
          <a:xfrm rot="16200000">
            <a:off x="2041765" y="-1499350"/>
            <a:ext cx="1049275" cy="3970863"/>
          </a:xfrm>
          <a:prstGeom prst="rect">
            <a:avLst/>
          </a:prstGeom>
        </p:spPr>
      </p:pic>
    </p:spTree>
    <p:extLst>
      <p:ext uri="{BB962C8B-B14F-4D97-AF65-F5344CB8AC3E}">
        <p14:creationId xmlns:p14="http://schemas.microsoft.com/office/powerpoint/2010/main" val="54556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Sub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AAB40-18C4-1999-D9C8-3BEB5D18C0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flipH="1">
            <a:off x="10294075" y="-1"/>
            <a:ext cx="1897925" cy="1601344"/>
          </a:xfrm>
          <a:prstGeom prst="rect">
            <a:avLst/>
          </a:prstGeom>
        </p:spPr>
      </p:pic>
      <p:pic>
        <p:nvPicPr>
          <p:cNvPr id="8" name="Picture 7" descr="A picture containing red, carmine, graphics&#10;&#10;Description automatically generated">
            <a:extLst>
              <a:ext uri="{FF2B5EF4-FFF2-40B4-BE49-F238E27FC236}">
                <a16:creationId xmlns:a16="http://schemas.microsoft.com/office/drawing/2014/main" id="{CFBDAF90-66EB-AC0E-CB89-2EC49E429EEE}"/>
              </a:ext>
            </a:extLst>
          </p:cNvPr>
          <p:cNvPicPr>
            <a:picLocks noChangeAspect="1"/>
          </p:cNvPicPr>
          <p:nvPr userDrawn="1"/>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flipH="1">
            <a:off x="8974599" y="-275991"/>
            <a:ext cx="2989799" cy="996535"/>
          </a:xfrm>
          <a:prstGeom prst="rect">
            <a:avLst/>
          </a:prstGeom>
        </p:spPr>
      </p:pic>
      <p:sp>
        <p:nvSpPr>
          <p:cNvPr id="2" name="Title 1">
            <a:extLst>
              <a:ext uri="{FF2B5EF4-FFF2-40B4-BE49-F238E27FC236}">
                <a16:creationId xmlns:a16="http://schemas.microsoft.com/office/drawing/2014/main" id="{95DF37B2-14CA-2611-09E5-30DA13221946}"/>
              </a:ext>
            </a:extLst>
          </p:cNvPr>
          <p:cNvSpPr>
            <a:spLocks noGrp="1"/>
          </p:cNvSpPr>
          <p:nvPr userDrawn="1">
            <p:ph type="title"/>
          </p:nvPr>
        </p:nvSpPr>
        <p:spPr>
          <a:xfrm>
            <a:off x="690417" y="342902"/>
            <a:ext cx="8717432" cy="928116"/>
          </a:xfrm>
        </p:spPr>
        <p:txBody>
          <a:bodyPr/>
          <a:lstStyle>
            <a:lvl1pPr>
              <a:defRPr>
                <a:solidFill>
                  <a:schemeClr val="tx1"/>
                </a:solidFill>
                <a:latin typeface="+mn-lt"/>
              </a:defRPr>
            </a:lvl1pPr>
          </a:lstStyle>
          <a:p>
            <a:r>
              <a:rPr lang="en-US"/>
              <a:t>Click to edit Master title style</a:t>
            </a:r>
          </a:p>
        </p:txBody>
      </p:sp>
      <p:sp>
        <p:nvSpPr>
          <p:cNvPr id="6" name="Text Placeholder 5">
            <a:extLst>
              <a:ext uri="{FF2B5EF4-FFF2-40B4-BE49-F238E27FC236}">
                <a16:creationId xmlns:a16="http://schemas.microsoft.com/office/drawing/2014/main" id="{791A4373-A572-F938-5129-34814947153D}"/>
              </a:ext>
            </a:extLst>
          </p:cNvPr>
          <p:cNvSpPr>
            <a:spLocks noGrp="1"/>
          </p:cNvSpPr>
          <p:nvPr userDrawn="1">
            <p:ph type="body" sz="quarter" idx="12" hasCustomPrompt="1"/>
          </p:nvPr>
        </p:nvSpPr>
        <p:spPr>
          <a:xfrm>
            <a:off x="692989" y="1371602"/>
            <a:ext cx="8756427" cy="388620"/>
          </a:xfrm>
        </p:spPr>
        <p:txBody>
          <a:bodyPr anchor="t" anchorCtr="0">
            <a:normAutofit/>
          </a:bodyPr>
          <a:lstStyle>
            <a:lvl1pPr>
              <a:lnSpc>
                <a:spcPct val="100000"/>
              </a:lnSpc>
              <a:spcBef>
                <a:spcPts val="0"/>
              </a:spcBef>
              <a:defRPr sz="1000" b="0" cap="none" spc="100" baseline="0">
                <a:solidFill>
                  <a:schemeClr val="tx1"/>
                </a:solidFill>
                <a:latin typeface="Oracle Sans Semi Bold" panose="020B0603020204020204" pitchFamily="34" charset="0"/>
                <a:cs typeface="Oracle Sans Semi Bold" panose="020B0603020204020204" pitchFamily="34"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130F3A1D-8535-427D-9528-B246318FE2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4691" r="46290"/>
          <a:stretch/>
        </p:blipFill>
        <p:spPr>
          <a:xfrm rot="9074202">
            <a:off x="8608432" y="-367919"/>
            <a:ext cx="1313069" cy="853445"/>
          </a:xfrm>
          <a:prstGeom prst="rect">
            <a:avLst/>
          </a:prstGeom>
        </p:spPr>
      </p:pic>
      <p:pic>
        <p:nvPicPr>
          <p:cNvPr id="13" name="Picture 12">
            <a:extLst>
              <a:ext uri="{FF2B5EF4-FFF2-40B4-BE49-F238E27FC236}">
                <a16:creationId xmlns:a16="http://schemas.microsoft.com/office/drawing/2014/main" id="{DAD92126-3A8C-4111-9B25-EA5FB8BD364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6316" r="8669"/>
          <a:stretch/>
        </p:blipFill>
        <p:spPr>
          <a:xfrm rot="10800000">
            <a:off x="1" y="5791198"/>
            <a:ext cx="3183947" cy="1066802"/>
          </a:xfrm>
          <a:prstGeom prst="rect">
            <a:avLst/>
          </a:prstGeom>
        </p:spPr>
      </p:pic>
    </p:spTree>
    <p:extLst>
      <p:ext uri="{BB962C8B-B14F-4D97-AF65-F5344CB8AC3E}">
        <p14:creationId xmlns:p14="http://schemas.microsoft.com/office/powerpoint/2010/main" val="73301258"/>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able Dark">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ACD8F5B-AE77-4741-5C6C-C7164F0EE4F2}"/>
              </a:ext>
            </a:extLst>
          </p:cNvPr>
          <p:cNvSpPr>
            <a:spLocks noGrp="1"/>
          </p:cNvSpPr>
          <p:nvPr>
            <p:ph type="body" sz="quarter" idx="21"/>
          </p:nvPr>
        </p:nvSpPr>
        <p:spPr>
          <a:xfrm>
            <a:off x="685849" y="1846263"/>
            <a:ext cx="10690127" cy="3944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5AB0DCB-C69D-6340-99B8-8C9CB46EC97C}"/>
              </a:ext>
            </a:extLst>
          </p:cNvPr>
          <p:cNvSpPr>
            <a:spLocks noGrp="1"/>
          </p:cNvSpPr>
          <p:nvPr>
            <p:ph type="body" sz="quarter" idx="13" hasCustomPrompt="1"/>
          </p:nvPr>
        </p:nvSpPr>
        <p:spPr>
          <a:xfrm>
            <a:off x="689817" y="1326755"/>
            <a:ext cx="10671076" cy="459847"/>
          </a:xfrm>
        </p:spPr>
        <p:txBody>
          <a:bodyPr>
            <a:normAutofit/>
          </a:bodyPr>
          <a:lstStyle>
            <a:lvl1pPr marL="0" indent="0">
              <a:lnSpc>
                <a:spcPct val="110000"/>
              </a:lnSpc>
              <a:buNone/>
              <a:defRPr lang="en-US" sz="1000" spc="100" baseline="0" dirty="0">
                <a:solidFill>
                  <a:schemeClr val="tx1"/>
                </a:solidFill>
                <a:latin typeface="Oracle Sans Semi Bold" panose="020B0603020204020204" pitchFamily="34" charset="0"/>
                <a:cs typeface="Oracle Sans Tab Semi Bold" panose="020B0603020204020204" pitchFamily="34" charset="0"/>
              </a:defRPr>
            </a:lvl1pPr>
            <a:lvl2pPr marL="457182" indent="0">
              <a:buNone/>
              <a:defRPr sz="1200">
                <a:solidFill>
                  <a:schemeClr val="bg1"/>
                </a:solidFill>
              </a:defRPr>
            </a:lvl2pPr>
            <a:lvl3pPr marL="914364" indent="0">
              <a:buNone/>
              <a:defRPr sz="1200">
                <a:solidFill>
                  <a:schemeClr val="bg1"/>
                </a:solidFill>
              </a:defRPr>
            </a:lvl3pPr>
            <a:lvl4pPr marL="1371546" indent="0">
              <a:buNone/>
              <a:defRPr sz="1200">
                <a:solidFill>
                  <a:schemeClr val="bg1"/>
                </a:solidFill>
              </a:defRPr>
            </a:lvl4pPr>
            <a:lvl5pPr marL="1828727" indent="0">
              <a:buNone/>
              <a:defRPr sz="1200">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4EAE991E-E445-BC14-5F6D-40338E65B324}"/>
              </a:ext>
            </a:extLst>
          </p:cNvPr>
          <p:cNvSpPr>
            <a:spLocks noGrp="1"/>
          </p:cNvSpPr>
          <p:nvPr>
            <p:ph type="title"/>
          </p:nvPr>
        </p:nvSpPr>
        <p:spPr/>
        <p:txBody>
          <a:bodyPr/>
          <a:lstStyle>
            <a:lvl1pPr>
              <a:defRPr lang="en-US" dirty="0">
                <a:solidFill>
                  <a:schemeClr val="tx1"/>
                </a:solidFill>
                <a:latin typeface="+mn-lt"/>
              </a:defRPr>
            </a:lvl1pPr>
          </a:lstStyle>
          <a:p>
            <a:r>
              <a:rPr lang="en-US"/>
              <a:t>Click to edit Master title style</a:t>
            </a:r>
          </a:p>
        </p:txBody>
      </p:sp>
      <p:sp>
        <p:nvSpPr>
          <p:cNvPr id="14" name="Footer Placeholder 13">
            <a:extLst>
              <a:ext uri="{FF2B5EF4-FFF2-40B4-BE49-F238E27FC236}">
                <a16:creationId xmlns:a16="http://schemas.microsoft.com/office/drawing/2014/main" id="{BE60102B-AE39-37A0-4837-F4DAFEE5B290}"/>
              </a:ext>
            </a:extLst>
          </p:cNvPr>
          <p:cNvSpPr>
            <a:spLocks noGrp="1"/>
          </p:cNvSpPr>
          <p:nvPr>
            <p:ph type="ftr" sz="quarter" idx="19"/>
          </p:nvPr>
        </p:nvSpPr>
        <p:spPr>
          <a:xfrm>
            <a:off x="705720" y="6492876"/>
            <a:ext cx="5026533" cy="365125"/>
          </a:xfrm>
          <a:prstGeom prst="rect">
            <a:avLst/>
          </a:prstGeom>
        </p:spPr>
        <p:txBody>
          <a:bodyPr/>
          <a:lstStyle>
            <a:lvl1pPr>
              <a:defRPr>
                <a:solidFill>
                  <a:schemeClr val="tx1"/>
                </a:solidFill>
              </a:defRPr>
            </a:lvl1pPr>
          </a:lstStyle>
          <a:p>
            <a:r>
              <a:rPr lang="en-US">
                <a:sym typeface="Symbol" pitchFamily="2" charset="2"/>
              </a:rPr>
              <a:t>Oracle CloudWorld        Copyright © 2023, Oracle and/or its affiliates</a:t>
            </a:r>
            <a:endParaRPr lang="en-CA"/>
          </a:p>
        </p:txBody>
      </p:sp>
      <p:sp>
        <p:nvSpPr>
          <p:cNvPr id="16" name="Slide Number Placeholder 15">
            <a:extLst>
              <a:ext uri="{FF2B5EF4-FFF2-40B4-BE49-F238E27FC236}">
                <a16:creationId xmlns:a16="http://schemas.microsoft.com/office/drawing/2014/main" id="{929407B5-DD28-8045-D767-9E90672DE351}"/>
              </a:ext>
            </a:extLst>
          </p:cNvPr>
          <p:cNvSpPr>
            <a:spLocks noGrp="1"/>
          </p:cNvSpPr>
          <p:nvPr>
            <p:ph type="sldNum" sz="quarter" idx="20"/>
          </p:nvPr>
        </p:nvSpPr>
        <p:spPr>
          <a:xfrm>
            <a:off x="260796" y="6492876"/>
            <a:ext cx="435851" cy="365125"/>
          </a:xfrm>
          <a:prstGeom prst="rect">
            <a:avLst/>
          </a:prstGeom>
        </p:spPr>
        <p:txBody>
          <a:bodyPr/>
          <a:lstStyle>
            <a:lvl1pPr>
              <a:defRPr>
                <a:solidFill>
                  <a:schemeClr val="tx1"/>
                </a:solidFill>
              </a:defRPr>
            </a:lvl1pPr>
          </a:lstStyle>
          <a:p>
            <a:fld id="{CFF4B978-1D82-7745-80C5-DBABA6B131D3}" type="slidenum">
              <a:rPr lang="en-US" smtClean="0"/>
              <a:pPr/>
              <a:t>‹#›</a:t>
            </a:fld>
            <a:endParaRPr lang="en-US"/>
          </a:p>
        </p:txBody>
      </p:sp>
      <p:pic>
        <p:nvPicPr>
          <p:cNvPr id="4" name="Picture 3">
            <a:extLst>
              <a:ext uri="{FF2B5EF4-FFF2-40B4-BE49-F238E27FC236}">
                <a16:creationId xmlns:a16="http://schemas.microsoft.com/office/drawing/2014/main" id="{2C43D560-A638-4C95-84C1-A62D0F514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1832"/>
          <a:stretch/>
        </p:blipFill>
        <p:spPr>
          <a:xfrm rot="10800000">
            <a:off x="9747250" y="-1"/>
            <a:ext cx="2444750" cy="1206168"/>
          </a:xfrm>
          <a:prstGeom prst="rect">
            <a:avLst/>
          </a:prstGeom>
        </p:spPr>
      </p:pic>
    </p:spTree>
    <p:extLst>
      <p:ext uri="{BB962C8B-B14F-4D97-AF65-F5344CB8AC3E}">
        <p14:creationId xmlns:p14="http://schemas.microsoft.com/office/powerpoint/2010/main" val="150794353"/>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52454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39909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64253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2362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30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158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0539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7170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ight - Agenda">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6" y="1600200"/>
            <a:ext cx="5324474" cy="4507992"/>
          </a:xfrm>
        </p:spPr>
        <p:txBody>
          <a:bodyPr/>
          <a:lstStyle>
            <a:lvl1pPr>
              <a:defRPr sz="2800" b="0" i="0">
                <a:latin typeface="Oracle Sans Light" panose="020B0403020204020204" pitchFamily="34" charset="0"/>
                <a:cs typeface="Oracle Sans Light" panose="020B0403020204020204" pitchFamily="34" charset="0"/>
              </a:defRPr>
            </a:lvl1pPr>
            <a:lvl2pPr>
              <a:defRPr sz="2800" b="0" i="0">
                <a:latin typeface="Oracle Sans Light" panose="020B0403020204020204" pitchFamily="34" charset="0"/>
                <a:cs typeface="Oracle Sans Light" panose="020B0403020204020204" pitchFamily="34" charset="0"/>
              </a:defRPr>
            </a:lvl2pPr>
            <a:lvl3pPr>
              <a:defRPr sz="2400" b="0" i="0">
                <a:latin typeface="Oracle Sans Light" panose="020B0403020204020204" pitchFamily="34" charset="0"/>
                <a:cs typeface="Oracle Sans Light" panose="020B0403020204020204" pitchFamily="34" charset="0"/>
              </a:defRPr>
            </a:lvl3pPr>
            <a:lvl4pPr>
              <a:defRPr sz="2000" b="0" i="0">
                <a:latin typeface="Oracle Sans Light" panose="020B0403020204020204" pitchFamily="34" charset="0"/>
                <a:cs typeface="Oracle Sans Light" panose="020B0403020204020204" pitchFamily="34" charset="0"/>
              </a:defRPr>
            </a:lvl4pPr>
            <a:lvl5pPr>
              <a:defRPr sz="1800" b="0" i="0">
                <a:latin typeface="Oracle Sans Light" panose="020B0403020204020204" pitchFamily="34" charset="0"/>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pic>
        <p:nvPicPr>
          <p:cNvPr id="4" name="Picture 3" descr="A picture containing graphics, graphic design, flag, art&#10;&#10;Description automatically generated">
            <a:extLst>
              <a:ext uri="{FF2B5EF4-FFF2-40B4-BE49-F238E27FC236}">
                <a16:creationId xmlns:a16="http://schemas.microsoft.com/office/drawing/2014/main" id="{0AE0D118-CB3E-39E5-5184-1C5805EEF22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8416" r="54972" b="34496"/>
          <a:stretch/>
        </p:blipFill>
        <p:spPr>
          <a:xfrm>
            <a:off x="5401621" y="-72668"/>
            <a:ext cx="6790379" cy="6976085"/>
          </a:xfrm>
          <a:prstGeom prst="rect">
            <a:avLst/>
          </a:prstGeom>
        </p:spPr>
      </p:pic>
    </p:spTree>
    <p:extLst>
      <p:ext uri="{BB962C8B-B14F-4D97-AF65-F5344CB8AC3E}">
        <p14:creationId xmlns:p14="http://schemas.microsoft.com/office/powerpoint/2010/main" val="201423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Tree>
    <p:extLst>
      <p:ext uri="{BB962C8B-B14F-4D97-AF65-F5344CB8AC3E}">
        <p14:creationId xmlns:p14="http://schemas.microsoft.com/office/powerpoint/2010/main" val="1146054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16917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2387462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3161099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23447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47543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400361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2480833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342082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4268848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57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2108931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4184922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410277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3619395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597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28118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02891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1226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5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7821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484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4779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6332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633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91343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286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9575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3897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95114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73241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4836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01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8080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7772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0559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87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US"/>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73797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0736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747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US"/>
              <a:t>[Date]</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73123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9802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11221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2986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241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31398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104290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a:t>Copyright © 2023, Oracle and/or its affiliates  |  Confidential: Internal/Restricted/Highly Restricted</a:t>
            </a:r>
            <a:endParaRPr lang="en-US" dirty="0"/>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US"/>
              <a:t>[Date]</a:t>
            </a:r>
            <a:endParaRPr lang="en-US" dirty="0"/>
          </a:p>
        </p:txBody>
      </p:sp>
    </p:spTree>
    <p:extLst>
      <p:ext uri="{BB962C8B-B14F-4D97-AF65-F5344CB8AC3E}">
        <p14:creationId xmlns:p14="http://schemas.microsoft.com/office/powerpoint/2010/main" val="2255753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Tree>
    <p:extLst>
      <p:ext uri="{BB962C8B-B14F-4D97-AF65-F5344CB8AC3E}">
        <p14:creationId xmlns:p14="http://schemas.microsoft.com/office/powerpoint/2010/main" val="4069659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3490008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21117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130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82294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9257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28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97284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56324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0415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58842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1938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05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53969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41930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01775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1764045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yellow, astronomy&#10;&#10;Description automatically generated">
            <a:extLst>
              <a:ext uri="{FF2B5EF4-FFF2-40B4-BE49-F238E27FC236}">
                <a16:creationId xmlns:a16="http://schemas.microsoft.com/office/drawing/2014/main" id="{5E190602-8252-F571-BC64-4E894C01CA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3" name="Picture 2">
            <a:extLst>
              <a:ext uri="{FF2B5EF4-FFF2-40B4-BE49-F238E27FC236}">
                <a16:creationId xmlns:a16="http://schemas.microsoft.com/office/drawing/2014/main" id="{8FFF440B-5E06-4171-CD7D-6B9A05207A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pic>
        <p:nvPicPr>
          <p:cNvPr id="4" name="Picture 3" descr="A picture containing creativity, art&#10;&#10;Description automatically generated">
            <a:extLst>
              <a:ext uri="{FF2B5EF4-FFF2-40B4-BE49-F238E27FC236}">
                <a16:creationId xmlns:a16="http://schemas.microsoft.com/office/drawing/2014/main" id="{BF3039A8-C4EA-D611-7414-7EF34D28A4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6" name="Picture 5" descr="A picture containing art, design, creativity&#10;&#10;Description automatically generated">
            <a:extLst>
              <a:ext uri="{FF2B5EF4-FFF2-40B4-BE49-F238E27FC236}">
                <a16:creationId xmlns:a16="http://schemas.microsoft.com/office/drawing/2014/main" id="{06C013D5-772B-F92C-091E-34AD09867B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3266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US"/>
              <a:t>[Date]</a:t>
            </a:r>
            <a:endParaRPr lang="en-US" dirty="0"/>
          </a:p>
        </p:txBody>
      </p:sp>
    </p:spTree>
    <p:extLst>
      <p:ext uri="{BB962C8B-B14F-4D97-AF65-F5344CB8AC3E}">
        <p14:creationId xmlns:p14="http://schemas.microsoft.com/office/powerpoint/2010/main" val="1809661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2290731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8342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354392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510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13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54688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77909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80198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8863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3" name="Picture 2" descr="A picture containing creativity, art&#10;&#10;Description automatically generated">
            <a:extLst>
              <a:ext uri="{FF2B5EF4-FFF2-40B4-BE49-F238E27FC236}">
                <a16:creationId xmlns:a16="http://schemas.microsoft.com/office/drawing/2014/main" id="{D748E604-1282-EE83-5AB1-DC30B1E1E0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4" name="Picture 3" descr="A picture containing art, design, creativity&#10;&#10;Description automatically generated">
            <a:extLst>
              <a:ext uri="{FF2B5EF4-FFF2-40B4-BE49-F238E27FC236}">
                <a16:creationId xmlns:a16="http://schemas.microsoft.com/office/drawing/2014/main" id="{14B841DB-8AF1-F599-BB27-99838A127A6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114032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2255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690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083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50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48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301874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337959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31317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1533848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4797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3" name="Picture 2" descr="A picture containing creativity, art&#10;&#10;Description automatically generated">
            <a:extLst>
              <a:ext uri="{FF2B5EF4-FFF2-40B4-BE49-F238E27FC236}">
                <a16:creationId xmlns:a16="http://schemas.microsoft.com/office/drawing/2014/main" id="{090470FE-F224-6EFD-FEB9-28072EFB54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4" name="Picture 3" descr="A picture containing art, design, creativity&#10;&#10;Description automatically generated">
            <a:extLst>
              <a:ext uri="{FF2B5EF4-FFF2-40B4-BE49-F238E27FC236}">
                <a16:creationId xmlns:a16="http://schemas.microsoft.com/office/drawing/2014/main" id="{E4A4FDD6-A809-AF05-0B5A-25D6485B6B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342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508951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283241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242927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17454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3045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US"/>
              <a:t>[Date]</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3829525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72317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US"/>
              <a:t>[Date]</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758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7666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0350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a:prstGeom prst="rect">
            <a:avLst/>
          </a:prstGeom>
        </p:spPr>
        <p:txBody>
          <a:bodyPr/>
          <a:lstStyle>
            <a:lvl1pPr>
              <a:defRPr>
                <a:solidFill>
                  <a:srgbClr val="8B8580"/>
                </a:solidFill>
              </a:defRPr>
            </a:lvl1pPr>
          </a:lstStyle>
          <a:p>
            <a:r>
              <a:rPr lang="en-US"/>
              <a:t>Copyright © 2025,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pic>
        <p:nvPicPr>
          <p:cNvPr id="3" name="Picture 2" descr="A picture containing creativity, art&#10;&#10;Description automatically generated">
            <a:extLst>
              <a:ext uri="{FF2B5EF4-FFF2-40B4-BE49-F238E27FC236}">
                <a16:creationId xmlns:a16="http://schemas.microsoft.com/office/drawing/2014/main" id="{06634A96-99A0-C839-A77F-3655824AAA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4" name="Picture 3" descr="A picture containing art, design, creativity&#10;&#10;Description automatically generated">
            <a:extLst>
              <a:ext uri="{FF2B5EF4-FFF2-40B4-BE49-F238E27FC236}">
                <a16:creationId xmlns:a16="http://schemas.microsoft.com/office/drawing/2014/main" id="{F5288E0B-8F6A-C4CA-ACBB-A6F7C553C56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120061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pos="3840">
          <p15:clr>
            <a:srgbClr val="FBAE40"/>
          </p15:clr>
        </p15:guide>
        <p15:guide id="3" pos="6864" userDrawn="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Tree>
    <p:extLst>
      <p:ext uri="{BB962C8B-B14F-4D97-AF65-F5344CB8AC3E}">
        <p14:creationId xmlns:p14="http://schemas.microsoft.com/office/powerpoint/2010/main" val="1143699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3737913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194612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41384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32192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1144755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129626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32569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2023, Oracle and/or its affiliates  |  Confidential: Internal/Restricted/Highly Restricted</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t>[Date]</a:t>
            </a:r>
            <a:endParaRPr lang="en-US" dirty="0"/>
          </a:p>
        </p:txBody>
      </p:sp>
    </p:spTree>
    <p:extLst>
      <p:ext uri="{BB962C8B-B14F-4D97-AF65-F5344CB8AC3E}">
        <p14:creationId xmlns:p14="http://schemas.microsoft.com/office/powerpoint/2010/main" val="40510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5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6" name="Picture 5" descr="A picture containing creativity, art&#10;&#10;Description automatically generated">
            <a:extLst>
              <a:ext uri="{FF2B5EF4-FFF2-40B4-BE49-F238E27FC236}">
                <a16:creationId xmlns:a16="http://schemas.microsoft.com/office/drawing/2014/main" id="{F381D140-D209-A9B7-2358-7C38B3906AD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7" name="Picture 6" descr="A picture containing art, design, creativity&#10;&#10;Description automatically generated">
            <a:extLst>
              <a:ext uri="{FF2B5EF4-FFF2-40B4-BE49-F238E27FC236}">
                <a16:creationId xmlns:a16="http://schemas.microsoft.com/office/drawing/2014/main" id="{4B77DB85-6D38-AC91-416F-06110BD4C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8165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012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0480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1701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2488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9448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40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46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5360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6491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6732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a:prstGeom prst="rect">
            <a:avLst/>
          </a:prstGeom>
        </p:spPr>
        <p:txBody>
          <a:bodyPr/>
          <a:lstStyle>
            <a:lvl1pPr>
              <a:defRPr>
                <a:solidFill>
                  <a:srgbClr val="67605B"/>
                </a:solidFill>
              </a:defRPr>
            </a:lvl1pPr>
          </a:lstStyle>
          <a:p>
            <a:r>
              <a:rPr lang="en-US"/>
              <a:t>Copyright © 2025,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pic>
        <p:nvPicPr>
          <p:cNvPr id="5" name="Picture 4" descr="A picture containing creativity, art&#10;&#10;Description automatically generated">
            <a:extLst>
              <a:ext uri="{FF2B5EF4-FFF2-40B4-BE49-F238E27FC236}">
                <a16:creationId xmlns:a16="http://schemas.microsoft.com/office/drawing/2014/main" id="{CEFF0DC0-C093-DF69-2AF7-3DC3FCBEB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6" name="Picture 5" descr="A picture containing art, design, creativity&#10;&#10;Description automatically generated">
            <a:extLst>
              <a:ext uri="{FF2B5EF4-FFF2-40B4-BE49-F238E27FC236}">
                <a16:creationId xmlns:a16="http://schemas.microsoft.com/office/drawing/2014/main" id="{2E2DD893-6100-D187-EBF0-652320CA29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42653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636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996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7018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5700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4788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594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312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7496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8280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37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271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1733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159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2454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1159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046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1257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61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7794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973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55117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3" name="Picture 2">
            <a:extLst>
              <a:ext uri="{FF2B5EF4-FFF2-40B4-BE49-F238E27FC236}">
                <a16:creationId xmlns:a16="http://schemas.microsoft.com/office/drawing/2014/main" id="{051A9423-1C6A-85A3-C716-ED35D0AF2D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7813" y="-153800"/>
            <a:ext cx="1931536" cy="605094"/>
          </a:xfrm>
          <a:prstGeom prst="rect">
            <a:avLst/>
          </a:prstGeom>
        </p:spPr>
      </p:pic>
      <p:pic>
        <p:nvPicPr>
          <p:cNvPr id="4" name="Picture 3" descr="A blue x on a black background&#10;&#10;Description automatically generated with low confidence">
            <a:extLst>
              <a:ext uri="{FF2B5EF4-FFF2-40B4-BE49-F238E27FC236}">
                <a16:creationId xmlns:a16="http://schemas.microsoft.com/office/drawing/2014/main" id="{FF3759D4-F89E-13F8-FC42-9569ECF06E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4008" r="6991"/>
          <a:stretch/>
        </p:blipFill>
        <p:spPr>
          <a:xfrm rot="5400000">
            <a:off x="520909" y="-690907"/>
            <a:ext cx="466675" cy="1848490"/>
          </a:xfrm>
          <a:prstGeom prst="rect">
            <a:avLst/>
          </a:prstGeom>
        </p:spPr>
      </p:pic>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0423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68137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5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819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3832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64611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10588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7401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8157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5964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1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00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90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3343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1310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8835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87979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64161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8747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3987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17E584CF-A557-A328-E243-05C092B474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8438880" y="-14551"/>
            <a:ext cx="2631822" cy="1013069"/>
          </a:xfrm>
          <a:prstGeom prst="rect">
            <a:avLst/>
          </a:prstGeom>
        </p:spPr>
      </p:pic>
      <p:pic>
        <p:nvPicPr>
          <p:cNvPr id="3" name="Picture 2" descr="A picture containing creativity, art&#10;&#10;Description automatically generated with medium confidence">
            <a:extLst>
              <a:ext uri="{FF2B5EF4-FFF2-40B4-BE49-F238E27FC236}">
                <a16:creationId xmlns:a16="http://schemas.microsoft.com/office/drawing/2014/main" id="{866B7DAF-1404-136E-5880-775F8FAA7E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629400" y="-14551"/>
            <a:ext cx="3219598" cy="605219"/>
          </a:xfrm>
          <a:prstGeom prst="rect">
            <a:avLst/>
          </a:prstGeom>
        </p:spPr>
      </p:pic>
    </p:spTree>
    <p:extLst>
      <p:ext uri="{BB962C8B-B14F-4D97-AF65-F5344CB8AC3E}">
        <p14:creationId xmlns:p14="http://schemas.microsoft.com/office/powerpoint/2010/main" val="91766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3615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3549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75397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410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0437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496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8302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44255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74512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secHead">
  <p:cSld name="Section Divider">
    <p:bg>
      <p:bgPr>
        <a:solidFill>
          <a:srgbClr val="302D29"/>
        </a:solidFill>
        <a:effectLst/>
      </p:bgPr>
    </p:bg>
    <p:spTree>
      <p:nvGrpSpPr>
        <p:cNvPr id="1" name=""/>
        <p:cNvGrpSpPr/>
        <p:nvPr/>
      </p:nvGrpSpPr>
      <p:grpSpPr>
        <a:xfrm>
          <a:off x="0" y="0"/>
          <a:ext cx="0" cy="0"/>
          <a:chOff x="0" y="0"/>
          <a:chExt cx="0" cy="0"/>
        </a:xfrm>
      </p:grpSpPr>
      <p:pic>
        <p:nvPicPr>
          <p:cNvPr id="8" name="Picture 7" descr="A blurry image of a black background&#10;&#10;Description automatically generated">
            <a:extLst>
              <a:ext uri="{FF2B5EF4-FFF2-40B4-BE49-F238E27FC236}">
                <a16:creationId xmlns:a16="http://schemas.microsoft.com/office/drawing/2014/main" id="{20708D83-6861-4B96-6C57-83CC1D5405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title"/>
          </p:nvPr>
        </p:nvSpPr>
        <p:spPr>
          <a:xfrm>
            <a:off x="660444" y="160338"/>
            <a:ext cx="5283544" cy="1719263"/>
          </a:xfrm>
        </p:spPr>
        <p:txBody>
          <a:bodyPr anchor="b">
            <a:noAutofit/>
          </a:bodyPr>
          <a:lstStyle>
            <a:lvl1pPr>
              <a:defRPr lang="en-US" sz="4267" dirty="0"/>
            </a:lvl1pPr>
          </a:lstStyle>
          <a:p>
            <a:r>
              <a:rPr lang="en-US"/>
              <a:t>Click to edit Master title style</a:t>
            </a:r>
            <a:endParaRPr lang="en-US" dirty="0"/>
          </a:p>
        </p:txBody>
      </p:sp>
      <p:sp>
        <p:nvSpPr>
          <p:cNvPr id="3" name="Text Placeholder 2"/>
          <p:cNvSpPr>
            <a:spLocks noGrp="1"/>
          </p:cNvSpPr>
          <p:nvPr>
            <p:ph type="body" idx="1"/>
          </p:nvPr>
        </p:nvSpPr>
        <p:spPr>
          <a:xfrm>
            <a:off x="660443" y="2186253"/>
            <a:ext cx="4479159" cy="2309548"/>
          </a:xfrm>
        </p:spPr>
        <p:txBody>
          <a:bodyPr>
            <a:noAutofit/>
          </a:bodyPr>
          <a:lstStyle>
            <a:lvl1pPr marL="0" indent="0">
              <a:lnSpc>
                <a:spcPct val="110000"/>
              </a:lnSpc>
              <a:buNone/>
              <a:defRPr sz="2133" b="0" i="0">
                <a:solidFill>
                  <a:schemeClr val="tx1"/>
                </a:solidFill>
                <a:latin typeface="Oracle Sans Semi Bold" panose="020B0503020204020204" pitchFamily="34" charset="0"/>
                <a:cs typeface="Oracle Sans Semi Bold"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tx1"/>
                </a:solidFill>
              </a:defRPr>
            </a:lvl1pPr>
          </a:lstStyle>
          <a:p>
            <a:r>
              <a:rPr lang="en-US">
                <a:sym typeface="Symbol" pitchFamily="2" charset="2"/>
              </a:rPr>
              <a:t>Developer Week        Copyright © 2024, Oracle and/or its affiliates</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dirty="0"/>
          </a:p>
        </p:txBody>
      </p:sp>
      <p:pic>
        <p:nvPicPr>
          <p:cNvPr id="9" name="Picture 8">
            <a:extLst>
              <a:ext uri="{FF2B5EF4-FFF2-40B4-BE49-F238E27FC236}">
                <a16:creationId xmlns:a16="http://schemas.microsoft.com/office/drawing/2014/main" id="{4C0965F5-9BD7-6E75-A07D-ED71F159A1A5}"/>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Tree>
    <p:extLst>
      <p:ext uri="{BB962C8B-B14F-4D97-AF65-F5344CB8AC3E}">
        <p14:creationId xmlns:p14="http://schemas.microsoft.com/office/powerpoint/2010/main" val="14265107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a:extLst>
              <a:ext uri="{FF2B5EF4-FFF2-40B4-BE49-F238E27FC236}">
                <a16:creationId xmlns:a16="http://schemas.microsoft.com/office/drawing/2014/main" id="{1ABB6BA4-D208-28CB-087D-516479D6E4C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5" name="Picture 4">
            <a:extLst>
              <a:ext uri="{FF2B5EF4-FFF2-40B4-BE49-F238E27FC236}">
                <a16:creationId xmlns:a16="http://schemas.microsoft.com/office/drawing/2014/main" id="{3FC63937-6121-590D-BD91-36DE48A9C61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175004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pic>
        <p:nvPicPr>
          <p:cNvPr id="2" name="Picture 1">
            <a:extLst>
              <a:ext uri="{FF2B5EF4-FFF2-40B4-BE49-F238E27FC236}">
                <a16:creationId xmlns:a16="http://schemas.microsoft.com/office/drawing/2014/main" id="{A74893F5-4C0A-A239-0253-9C6814A8D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6556" r="35622" b="42731"/>
          <a:stretch/>
        </p:blipFill>
        <p:spPr>
          <a:xfrm rot="10800000" flipH="1">
            <a:off x="10768556" y="0"/>
            <a:ext cx="1423444" cy="1201008"/>
          </a:xfrm>
          <a:prstGeom prst="rect">
            <a:avLst/>
          </a:prstGeom>
        </p:spPr>
      </p:pic>
    </p:spTree>
    <p:extLst>
      <p:ext uri="{BB962C8B-B14F-4D97-AF65-F5344CB8AC3E}">
        <p14:creationId xmlns:p14="http://schemas.microsoft.com/office/powerpoint/2010/main" val="25082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a:xfrm>
            <a:off x="1127759" y="6423978"/>
            <a:ext cx="5745379" cy="365125"/>
          </a:xfrm>
          <a:prstGeom prst="rect">
            <a:avLst/>
          </a:prstGeom>
        </p:spPr>
        <p:txBody>
          <a:bodyPr/>
          <a:lstStyle/>
          <a:p>
            <a:r>
              <a:rPr lang="en-US"/>
              <a:t>Copyright © 2025, Oracle and/or its affiliates</a:t>
            </a:r>
            <a:endParaRPr lang="en-US" dirty="0"/>
          </a:p>
        </p:txBody>
      </p:sp>
      <p:pic>
        <p:nvPicPr>
          <p:cNvPr id="2" name="Picture 1" descr="A picture containing yellow, astronomy&#10;&#10;Description automatically generated">
            <a:extLst>
              <a:ext uri="{FF2B5EF4-FFF2-40B4-BE49-F238E27FC236}">
                <a16:creationId xmlns:a16="http://schemas.microsoft.com/office/drawing/2014/main" id="{154089EC-D459-1906-92EA-072082DB8E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8260" y="-562731"/>
            <a:ext cx="824099" cy="1949561"/>
          </a:xfrm>
          <a:prstGeom prst="rect">
            <a:avLst/>
          </a:prstGeom>
        </p:spPr>
      </p:pic>
      <p:pic>
        <p:nvPicPr>
          <p:cNvPr id="7" name="Picture 6" descr="A picture containing design&#10;&#10;Description automatically generated">
            <a:extLst>
              <a:ext uri="{FF2B5EF4-FFF2-40B4-BE49-F238E27FC236}">
                <a16:creationId xmlns:a16="http://schemas.microsoft.com/office/drawing/2014/main" id="{BABF0C1B-7B18-2ADB-BB9F-C949528263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2671" r="56327"/>
          <a:stretch/>
        </p:blipFill>
        <p:spPr>
          <a:xfrm>
            <a:off x="11135336" y="0"/>
            <a:ext cx="1056664" cy="1712500"/>
          </a:xfrm>
          <a:prstGeom prst="rect">
            <a:avLst/>
          </a:prstGeom>
        </p:spPr>
      </p:pic>
    </p:spTree>
    <p:extLst>
      <p:ext uri="{BB962C8B-B14F-4D97-AF65-F5344CB8AC3E}">
        <p14:creationId xmlns:p14="http://schemas.microsoft.com/office/powerpoint/2010/main" val="365441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698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6902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2723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0381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6024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4991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Picture 6" descr="A green circle with black background&#10;&#10;Description automatically generated with medium confidence">
            <a:extLst>
              <a:ext uri="{FF2B5EF4-FFF2-40B4-BE49-F238E27FC236}">
                <a16:creationId xmlns:a16="http://schemas.microsoft.com/office/drawing/2014/main" id="{B7812F62-1739-C1AC-89C7-54EC5722EF3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0000"/>
          <a:stretch/>
        </p:blipFill>
        <p:spPr>
          <a:xfrm>
            <a:off x="7220229" y="5101493"/>
            <a:ext cx="3689091" cy="1791531"/>
          </a:xfrm>
          <a:prstGeom prst="rect">
            <a:avLst/>
          </a:prstGeom>
        </p:spPr>
      </p:pic>
      <p:pic>
        <p:nvPicPr>
          <p:cNvPr id="10" name="Picture 9">
            <a:extLst>
              <a:ext uri="{FF2B5EF4-FFF2-40B4-BE49-F238E27FC236}">
                <a16:creationId xmlns:a16="http://schemas.microsoft.com/office/drawing/2014/main" id="{8F103135-668F-4957-D048-8CA271217CE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725892" y="4271687"/>
            <a:ext cx="4107970" cy="2601456"/>
          </a:xfrm>
          <a:prstGeom prst="rect">
            <a:avLst/>
          </a:prstGeom>
        </p:spPr>
      </p:pic>
      <p:pic>
        <p:nvPicPr>
          <p:cNvPr id="13" name="Picture 12" descr="A picture containing moon&#10;&#10;Description automatically generated">
            <a:extLst>
              <a:ext uri="{FF2B5EF4-FFF2-40B4-BE49-F238E27FC236}">
                <a16:creationId xmlns:a16="http://schemas.microsoft.com/office/drawing/2014/main" id="{0E8D4F38-BBF3-37AE-000A-0165CEBB7628}"/>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27104" r="40427"/>
          <a:stretch/>
        </p:blipFill>
        <p:spPr>
          <a:xfrm>
            <a:off x="10448938" y="0"/>
            <a:ext cx="1755419" cy="2808725"/>
          </a:xfrm>
          <a:prstGeom prst="rect">
            <a:avLst/>
          </a:prstGeom>
        </p:spPr>
      </p:pic>
      <p:pic>
        <p:nvPicPr>
          <p:cNvPr id="14" name="Picture 13" descr="A picture containing graphics, creativity, art, design&#10;&#10;Description automatically generated">
            <a:extLst>
              <a:ext uri="{FF2B5EF4-FFF2-40B4-BE49-F238E27FC236}">
                <a16:creationId xmlns:a16="http://schemas.microsoft.com/office/drawing/2014/main" id="{BB0C2667-EAB5-D878-517F-BBEA90F1A10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6164" t="70462" r="-13695" b="2638"/>
          <a:stretch/>
        </p:blipFill>
        <p:spPr>
          <a:xfrm>
            <a:off x="9026469" y="0"/>
            <a:ext cx="2895788" cy="886527"/>
          </a:xfrm>
          <a:prstGeom prst="rect">
            <a:avLst/>
          </a:prstGeom>
        </p:spPr>
      </p:pic>
    </p:spTree>
    <p:extLst>
      <p:ext uri="{BB962C8B-B14F-4D97-AF65-F5344CB8AC3E}">
        <p14:creationId xmlns:p14="http://schemas.microsoft.com/office/powerpoint/2010/main" val="2898390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art, design&#10;&#10;Description automatically generated with medium confidence">
            <a:extLst>
              <a:ext uri="{FF2B5EF4-FFF2-40B4-BE49-F238E27FC236}">
                <a16:creationId xmlns:a16="http://schemas.microsoft.com/office/drawing/2014/main" id="{D1328317-3B4C-3CDE-105B-C418649A6DC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8535" t="61546" r="56108" b="9866"/>
          <a:stretch/>
        </p:blipFill>
        <p:spPr>
          <a:xfrm rot="5400000" flipH="1">
            <a:off x="9565067" y="777575"/>
            <a:ext cx="3404508" cy="1849358"/>
          </a:xfrm>
          <a:prstGeom prst="rect">
            <a:avLst/>
          </a:prstGeom>
        </p:spPr>
      </p:pic>
    </p:spTree>
    <p:extLst>
      <p:ext uri="{BB962C8B-B14F-4D97-AF65-F5344CB8AC3E}">
        <p14:creationId xmlns:p14="http://schemas.microsoft.com/office/powerpoint/2010/main" val="2629833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a:extLst>
              <a:ext uri="{FF2B5EF4-FFF2-40B4-BE49-F238E27FC236}">
                <a16:creationId xmlns:a16="http://schemas.microsoft.com/office/drawing/2014/main" id="{75C65ABE-7869-C350-36B3-5D189C39047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5" name="Picture 4">
            <a:extLst>
              <a:ext uri="{FF2B5EF4-FFF2-40B4-BE49-F238E27FC236}">
                <a16:creationId xmlns:a16="http://schemas.microsoft.com/office/drawing/2014/main" id="{CDEBF261-3D1E-C08E-9283-81ADB1E1ECE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350009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0740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0984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pic>
        <p:nvPicPr>
          <p:cNvPr id="2" name="Picture 1">
            <a:extLst>
              <a:ext uri="{FF2B5EF4-FFF2-40B4-BE49-F238E27FC236}">
                <a16:creationId xmlns:a16="http://schemas.microsoft.com/office/drawing/2014/main" id="{21A17C66-6A6D-CDBB-82FB-ED1F843E6D3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6" t="25308" r="71206" b="1"/>
          <a:stretch/>
        </p:blipFill>
        <p:spPr>
          <a:xfrm rot="10800000" flipH="1" flipV="1">
            <a:off x="9878894" y="1"/>
            <a:ext cx="2319284" cy="618529"/>
          </a:xfrm>
          <a:prstGeom prst="rect">
            <a:avLst/>
          </a:prstGeom>
        </p:spPr>
      </p:pic>
    </p:spTree>
    <p:extLst>
      <p:ext uri="{BB962C8B-B14F-4D97-AF65-F5344CB8AC3E}">
        <p14:creationId xmlns:p14="http://schemas.microsoft.com/office/powerpoint/2010/main" val="10605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pic>
        <p:nvPicPr>
          <p:cNvPr id="2" name="Picture 1">
            <a:extLst>
              <a:ext uri="{FF2B5EF4-FFF2-40B4-BE49-F238E27FC236}">
                <a16:creationId xmlns:a16="http://schemas.microsoft.com/office/drawing/2014/main" id="{9781E9C2-DDBB-3CF2-3567-FE9911471C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6" t="25308" r="71206" b="1"/>
          <a:stretch/>
        </p:blipFill>
        <p:spPr>
          <a:xfrm rot="10800000" flipH="1" flipV="1">
            <a:off x="9878894" y="1"/>
            <a:ext cx="2319284" cy="618529"/>
          </a:xfrm>
          <a:prstGeom prst="rect">
            <a:avLst/>
          </a:prstGeom>
        </p:spPr>
      </p:pic>
    </p:spTree>
    <p:extLst>
      <p:ext uri="{BB962C8B-B14F-4D97-AF65-F5344CB8AC3E}">
        <p14:creationId xmlns:p14="http://schemas.microsoft.com/office/powerpoint/2010/main" val="32968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383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a:xfrm>
            <a:off x="1127759" y="6423978"/>
            <a:ext cx="5745379" cy="365125"/>
          </a:xfrm>
          <a:prstGeom prst="rect">
            <a:avLst/>
          </a:prstGeom>
        </p:spPr>
        <p:txBody>
          <a:bodyPr>
            <a:normAutofit/>
          </a:bodyPr>
          <a:lstStyle>
            <a:lvl1pPr>
              <a:defRPr>
                <a:solidFill>
                  <a:srgbClr val="8B8580"/>
                </a:solidFill>
              </a:defRPr>
            </a:lvl1p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969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a:xfrm>
            <a:off x="1127759" y="6423978"/>
            <a:ext cx="5745379" cy="365125"/>
          </a:xfrm>
          <a:prstGeom prst="rect">
            <a:avLst/>
          </a:prstGeom>
        </p:spPr>
        <p:txBody>
          <a:bodyPr/>
          <a:lstStyle>
            <a:lvl1pPr>
              <a:defRPr>
                <a:solidFill>
                  <a:srgbClr val="8B8580"/>
                </a:solidFill>
              </a:defRPr>
            </a:lvl1p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Tree>
    <p:extLst>
      <p:ext uri="{BB962C8B-B14F-4D97-AF65-F5344CB8AC3E}">
        <p14:creationId xmlns:p14="http://schemas.microsoft.com/office/powerpoint/2010/main" val="342143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
        <p:nvSpPr>
          <p:cNvPr id="2" name="Date Placeholder 1">
            <a:extLst>
              <a:ext uri="{FF2B5EF4-FFF2-40B4-BE49-F238E27FC236}">
                <a16:creationId xmlns:a16="http://schemas.microsoft.com/office/drawing/2014/main" id="{AB23A98A-6EC6-B005-BB5A-11607721E547}"/>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CEA3AD-60C5-E3DF-42E8-1C9A5EF92F91}"/>
              </a:ext>
            </a:extLst>
          </p:cNvPr>
          <p:cNvSpPr>
            <a:spLocks noGrp="1"/>
          </p:cNvSpPr>
          <p:nvPr>
            <p:ph type="ftr" sz="quarter" idx="11"/>
          </p:nvPr>
        </p:nvSpPr>
        <p:spPr>
          <a:xfrm>
            <a:off x="1127760" y="6423660"/>
            <a:ext cx="5745378" cy="365125"/>
          </a:xfrm>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C1441D9D-7F15-C386-3CE8-151200AD3826}"/>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7" name="OTag">
            <a:extLst>
              <a:ext uri="{FF2B5EF4-FFF2-40B4-BE49-F238E27FC236}">
                <a16:creationId xmlns:a16="http://schemas.microsoft.com/office/drawing/2014/main" id="{E4974C5C-7C69-2810-3F75-B4EA5843D16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pic>
        <p:nvPicPr>
          <p:cNvPr id="8" name="Picture 7">
            <a:extLst>
              <a:ext uri="{FF2B5EF4-FFF2-40B4-BE49-F238E27FC236}">
                <a16:creationId xmlns:a16="http://schemas.microsoft.com/office/drawing/2014/main" id="{10D5096C-5D1A-9BAC-38F3-80FE384CE7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8350" y="796104"/>
            <a:ext cx="2386534" cy="765492"/>
          </a:xfrm>
          <a:prstGeom prst="rect">
            <a:avLst/>
          </a:prstGeom>
        </p:spPr>
      </p:pic>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7C8D32C4-A951-0EC8-1A97-A09C5B8B29E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4" name="Picture 3">
            <a:extLst>
              <a:ext uri="{FF2B5EF4-FFF2-40B4-BE49-F238E27FC236}">
                <a16:creationId xmlns:a16="http://schemas.microsoft.com/office/drawing/2014/main" id="{6371590E-D5CB-221D-022F-628F4F9FB41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112570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Picture 6">
            <a:extLst>
              <a:ext uri="{FF2B5EF4-FFF2-40B4-BE49-F238E27FC236}">
                <a16:creationId xmlns:a16="http://schemas.microsoft.com/office/drawing/2014/main" id="{7045939B-76C7-5E53-87FC-C6A1DC2C0B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0" y="743149"/>
            <a:ext cx="2307285" cy="677765"/>
          </a:xfrm>
          <a:prstGeom prst="rect">
            <a:avLst/>
          </a:prstGeom>
        </p:spPr>
      </p:pic>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676BD8E8-E73A-2EF9-B9DA-738AE2299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7848600" y="0"/>
            <a:ext cx="2631822" cy="1013069"/>
          </a:xfrm>
          <a:prstGeom prst="rect">
            <a:avLst/>
          </a:prstGeom>
        </p:spPr>
      </p:pic>
      <p:pic>
        <p:nvPicPr>
          <p:cNvPr id="7" name="Picture 6" descr="A picture containing creativity, art&#10;&#10;Description automatically generated with medium confidence">
            <a:extLst>
              <a:ext uri="{FF2B5EF4-FFF2-40B4-BE49-F238E27FC236}">
                <a16:creationId xmlns:a16="http://schemas.microsoft.com/office/drawing/2014/main" id="{7C65D523-759B-AC55-DBF4-184AB18CB2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039120" y="0"/>
            <a:ext cx="3219598" cy="605219"/>
          </a:xfrm>
          <a:prstGeom prst="rect">
            <a:avLst/>
          </a:prstGeom>
        </p:spPr>
      </p:pic>
    </p:spTree>
    <p:extLst>
      <p:ext uri="{BB962C8B-B14F-4D97-AF65-F5344CB8AC3E}">
        <p14:creationId xmlns:p14="http://schemas.microsoft.com/office/powerpoint/2010/main" val="13118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BF742B15-29C7-3806-3C3C-D1B29D7389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7848600" y="0"/>
            <a:ext cx="2631822" cy="1013069"/>
          </a:xfrm>
          <a:prstGeom prst="rect">
            <a:avLst/>
          </a:prstGeom>
        </p:spPr>
      </p:pic>
      <p:pic>
        <p:nvPicPr>
          <p:cNvPr id="7" name="Picture 6" descr="A picture containing creativity, art&#10;&#10;Description automatically generated with medium confidence">
            <a:extLst>
              <a:ext uri="{FF2B5EF4-FFF2-40B4-BE49-F238E27FC236}">
                <a16:creationId xmlns:a16="http://schemas.microsoft.com/office/drawing/2014/main" id="{EBE4C1BA-DEE6-08F3-C3BB-F162A21A2E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039120" y="0"/>
            <a:ext cx="3219598" cy="605219"/>
          </a:xfrm>
          <a:prstGeom prst="rect">
            <a:avLst/>
          </a:prstGeom>
        </p:spPr>
      </p:pic>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ote on forward-looking statements and safe harbor slides, dark">
    <p:bg>
      <p:bgRef idx="1001">
        <a:schemeClr val="bg2"/>
      </p:bgRef>
    </p:bg>
    <p:spTree>
      <p:nvGrpSpPr>
        <p:cNvPr id="1" name=""/>
        <p:cNvGrpSpPr/>
        <p:nvPr/>
      </p:nvGrpSpPr>
      <p:grpSpPr>
        <a:xfrm>
          <a:off x="0" y="0"/>
          <a:ext cx="0" cy="0"/>
          <a:chOff x="0" y="0"/>
          <a:chExt cx="0" cy="0"/>
        </a:xfrm>
      </p:grpSpPr>
      <p:pic>
        <p:nvPicPr>
          <p:cNvPr id="10" name="Picture 9" descr="A picture containing pattern, art&#10;&#10;Description automatically generated">
            <a:extLst>
              <a:ext uri="{FF2B5EF4-FFF2-40B4-BE49-F238E27FC236}">
                <a16:creationId xmlns:a16="http://schemas.microsoft.com/office/drawing/2014/main" id="{534EF09E-C2CA-FD5F-1289-787C315909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4624" r="18782" b="-3227"/>
          <a:stretch/>
        </p:blipFill>
        <p:spPr>
          <a:xfrm>
            <a:off x="9912304" y="0"/>
            <a:ext cx="2279696" cy="1267691"/>
          </a:xfrm>
          <a:prstGeom prst="rect">
            <a:avLst/>
          </a:prstGeom>
        </p:spPr>
      </p:pic>
      <p:sp>
        <p:nvSpPr>
          <p:cNvPr id="2" name="TextBox 1">
            <a:extLst>
              <a:ext uri="{FF2B5EF4-FFF2-40B4-BE49-F238E27FC236}">
                <a16:creationId xmlns:a16="http://schemas.microsoft.com/office/drawing/2014/main" id="{0E75E080-75DB-E53D-768F-089976047E5B}"/>
              </a:ext>
            </a:extLst>
          </p:cNvPr>
          <p:cNvSpPr txBox="1"/>
          <p:nvPr userDrawn="1"/>
        </p:nvSpPr>
        <p:spPr>
          <a:xfrm>
            <a:off x="682616" y="1610216"/>
            <a:ext cx="5026535" cy="4423199"/>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Legal Entity footer is required on every slide.</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Regulatory Statement is required on the title slide, and Forward-Looking statement slide (if the Forward-Looking statement slide is needed).</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Forward-Looking statement and Safe Harbor slides are required only for external presentations that pertain to:</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Product launches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Executive presentations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Keynotes at major events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Events attended by financial analysts</a:t>
            </a:r>
          </a:p>
          <a:p>
            <a:pPr marL="0" marR="0" lvl="0" indent="0" algn="l" defTabSz="228585" rtl="0" eaLnBrk="1" fontAlgn="auto" latinLnBrk="0" hangingPunct="1">
              <a:lnSpc>
                <a:spcPct val="120000"/>
              </a:lnSpc>
              <a:spcBef>
                <a:spcPts val="0"/>
              </a:spcBef>
              <a:spcAft>
                <a:spcPts val="1200"/>
              </a:spcAft>
              <a:buClrTx/>
              <a:buSzTx/>
              <a:buFontTx/>
              <a:buNone/>
              <a:tabLst/>
              <a:defRPr/>
            </a:pPr>
            <a:endParaRPr lang="en-US" sz="1600" b="0" i="0" kern="1200" dirty="0">
              <a:solidFill>
                <a:schemeClr val="tx1"/>
              </a:solidFill>
              <a:latin typeface="+mn-lt"/>
              <a:ea typeface="+mn-ea"/>
              <a:cs typeface="+mn-cs"/>
            </a:endParaRPr>
          </a:p>
        </p:txBody>
      </p:sp>
      <p:sp>
        <p:nvSpPr>
          <p:cNvPr id="5" name="TextBox 4">
            <a:extLst>
              <a:ext uri="{FF2B5EF4-FFF2-40B4-BE49-F238E27FC236}">
                <a16:creationId xmlns:a16="http://schemas.microsoft.com/office/drawing/2014/main" id="{43B867CF-E6CC-B00C-B727-9021A91EF46C}"/>
              </a:ext>
            </a:extLst>
          </p:cNvPr>
          <p:cNvSpPr txBox="1"/>
          <p:nvPr userDrawn="1"/>
        </p:nvSpPr>
        <p:spPr>
          <a:xfrm>
            <a:off x="6096001" y="1610217"/>
            <a:ext cx="4608444" cy="3838743"/>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If it is required, it should appear twice: after the title slide and at the end of the slide deck.  When video recording, there should be a 3  second camera hold on the final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Safe harbor slide should be placed immediately following the title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1" i="0" kern="1200" dirty="0">
                <a:solidFill>
                  <a:srgbClr val="FF0000"/>
                </a:solidFill>
                <a:latin typeface="+mn-lt"/>
                <a:ea typeface="+mn-ea"/>
                <a:cs typeface="+mn-cs"/>
              </a:rPr>
              <a:t>If the presentation does not pertain to any one of the above, the Forward-Looking statement and Safe harbor slides can be left out entirely and should be deleted</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sp>
        <p:nvSpPr>
          <p:cNvPr id="6" name="Footer Placeholder 5">
            <a:extLst>
              <a:ext uri="{FF2B5EF4-FFF2-40B4-BE49-F238E27FC236}">
                <a16:creationId xmlns:a16="http://schemas.microsoft.com/office/drawing/2014/main" id="{7009EBB5-2DC4-3837-70E0-E2213E3A8BA8}"/>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3" name="Title 3">
            <a:extLst>
              <a:ext uri="{FF2B5EF4-FFF2-40B4-BE49-F238E27FC236}">
                <a16:creationId xmlns:a16="http://schemas.microsoft.com/office/drawing/2014/main" id="{1E884D39-5B20-02A0-2CA5-9F614B1968A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Forward-Looking statement and Safe harbor slide</a:t>
            </a:r>
          </a:p>
        </p:txBody>
      </p:sp>
      <p:sp>
        <p:nvSpPr>
          <p:cNvPr id="7" name="Slide Number Placeholder 5">
            <a:extLst>
              <a:ext uri="{FF2B5EF4-FFF2-40B4-BE49-F238E27FC236}">
                <a16:creationId xmlns:a16="http://schemas.microsoft.com/office/drawing/2014/main" id="{033AF115-EFED-1FCF-3392-9BC4E4F4170D}"/>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EFE59290-C28E-C51A-4AC0-E55421A84DA0}"/>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1" name="Date Placeholder 2">
            <a:extLst>
              <a:ext uri="{FF2B5EF4-FFF2-40B4-BE49-F238E27FC236}">
                <a16:creationId xmlns:a16="http://schemas.microsoft.com/office/drawing/2014/main" id="{FB0B93D5-A56A-2066-0382-0CC3E88CBA98}"/>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339479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e on forward-looking statements and safe harbor slides">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4B278B-2A6D-205B-9317-8EDDDC87874F}"/>
              </a:ext>
            </a:extLst>
          </p:cNvPr>
          <p:cNvSpPr txBox="1"/>
          <p:nvPr userDrawn="1"/>
        </p:nvSpPr>
        <p:spPr>
          <a:xfrm>
            <a:off x="682616" y="1610216"/>
            <a:ext cx="5026535" cy="4423199"/>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Legal Entity footer is required on every slide.</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Regulatory Statement is required on the title slide, and Forward-Looking statement slide (if the Forward-Looking statement slide is needed).</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Forward-Looking statement and Safe Harbor slides are required only for external presentations that pertain to:</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Product launches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Executive presentations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Keynotes at major events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Events attended by financial analysts</a:t>
            </a:r>
          </a:p>
          <a:p>
            <a:pPr marL="0" marR="0" lvl="0" indent="0" algn="l" defTabSz="228585" rtl="0" eaLnBrk="1" fontAlgn="auto" latinLnBrk="0" hangingPunct="1">
              <a:lnSpc>
                <a:spcPct val="120000"/>
              </a:lnSpc>
              <a:spcBef>
                <a:spcPts val="0"/>
              </a:spcBef>
              <a:spcAft>
                <a:spcPts val="1200"/>
              </a:spcAft>
              <a:buClrTx/>
              <a:buSzTx/>
              <a:buFontTx/>
              <a:buNone/>
              <a:tabLst/>
              <a:defRPr/>
            </a:pPr>
            <a:endParaRPr lang="en-US" sz="1600" b="0" i="0" kern="1200" dirty="0">
              <a:solidFill>
                <a:schemeClr val="tx1"/>
              </a:solidFill>
              <a:latin typeface="+mn-lt"/>
              <a:ea typeface="+mn-ea"/>
              <a:cs typeface="+mn-cs"/>
            </a:endParaRPr>
          </a:p>
        </p:txBody>
      </p:sp>
      <p:sp>
        <p:nvSpPr>
          <p:cNvPr id="10" name="TextBox 9">
            <a:extLst>
              <a:ext uri="{FF2B5EF4-FFF2-40B4-BE49-F238E27FC236}">
                <a16:creationId xmlns:a16="http://schemas.microsoft.com/office/drawing/2014/main" id="{01FE8F2B-C8BE-34AC-9393-8E04DCA4A432}"/>
              </a:ext>
            </a:extLst>
          </p:cNvPr>
          <p:cNvSpPr txBox="1"/>
          <p:nvPr userDrawn="1"/>
        </p:nvSpPr>
        <p:spPr>
          <a:xfrm>
            <a:off x="6096001" y="1610217"/>
            <a:ext cx="4608444" cy="3838743"/>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If it is required, it should appear twice: after the title slide and at the end of the slide deck.  When video recording, there should be a 3  second camera hold on the final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Safe harbor slide should be placed immediately following the title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1" i="0" kern="1200" dirty="0">
                <a:solidFill>
                  <a:srgbClr val="FF0000"/>
                </a:solidFill>
                <a:latin typeface="+mn-lt"/>
                <a:ea typeface="+mn-ea"/>
                <a:cs typeface="+mn-cs"/>
              </a:rPr>
              <a:t>If the presentation does not pertain to any one of the above, the Forward-Looking statement and Safe harbor slides can be left out entirely and should be deleted</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pic>
        <p:nvPicPr>
          <p:cNvPr id="11" name="Picture 10" descr="A picture containing pattern, art&#10;&#10;Description automatically generated">
            <a:extLst>
              <a:ext uri="{FF2B5EF4-FFF2-40B4-BE49-F238E27FC236}">
                <a16:creationId xmlns:a16="http://schemas.microsoft.com/office/drawing/2014/main" id="{DD83AF9E-C0E5-FA35-D772-6DE12CC695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4624" r="18782" b="-3227"/>
          <a:stretch/>
        </p:blipFill>
        <p:spPr>
          <a:xfrm>
            <a:off x="9912304" y="0"/>
            <a:ext cx="2279696" cy="1267691"/>
          </a:xfrm>
          <a:prstGeom prst="rect">
            <a:avLst/>
          </a:prstGeom>
        </p:spPr>
      </p:pic>
      <p:sp>
        <p:nvSpPr>
          <p:cNvPr id="3" name="Footer Placeholder 5">
            <a:extLst>
              <a:ext uri="{FF2B5EF4-FFF2-40B4-BE49-F238E27FC236}">
                <a16:creationId xmlns:a16="http://schemas.microsoft.com/office/drawing/2014/main" id="{A9429BF7-3A79-FA14-4E5A-315E2644FD73}"/>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8" name="Title 3">
            <a:extLst>
              <a:ext uri="{FF2B5EF4-FFF2-40B4-BE49-F238E27FC236}">
                <a16:creationId xmlns:a16="http://schemas.microsoft.com/office/drawing/2014/main" id="{9404AD2B-8357-18F9-0B39-1EB61721586D}"/>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Forward-Looking statement and Safe harbor slide</a:t>
            </a:r>
          </a:p>
        </p:txBody>
      </p:sp>
      <p:sp>
        <p:nvSpPr>
          <p:cNvPr id="12" name="Slide Number Placeholder 5">
            <a:extLst>
              <a:ext uri="{FF2B5EF4-FFF2-40B4-BE49-F238E27FC236}">
                <a16:creationId xmlns:a16="http://schemas.microsoft.com/office/drawing/2014/main" id="{C1CF7C6E-E73F-08BC-93F8-FB2B5DF0EF6A}"/>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48C3694A-CAA1-0CB9-75D3-E69E8FA99474}"/>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4" name="Date Placeholder 2">
            <a:extLst>
              <a:ext uri="{FF2B5EF4-FFF2-40B4-BE49-F238E27FC236}">
                <a16:creationId xmlns:a16="http://schemas.microsoft.com/office/drawing/2014/main" id="{D77590A3-2220-77D9-E9A7-D42655AA1AC7}"/>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10365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1" name="Footer Placeholder 5">
            <a:extLst>
              <a:ext uri="{FF2B5EF4-FFF2-40B4-BE49-F238E27FC236}">
                <a16:creationId xmlns:a16="http://schemas.microsoft.com/office/drawing/2014/main" id="{BA59FA0A-7905-6C05-0998-9CAE9ECFA33C}"/>
              </a:ext>
            </a:extLst>
          </p:cNvPr>
          <p:cNvSpPr txBox="1"/>
          <p:nvPr userDrawn="1"/>
        </p:nvSpPr>
        <p:spPr>
          <a:xfrm>
            <a:off x="817071" y="6019723"/>
            <a:ext cx="5875829"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19" name="Slide Number Placeholder 5">
            <a:extLst>
              <a:ext uri="{FF2B5EF4-FFF2-40B4-BE49-F238E27FC236}">
                <a16:creationId xmlns:a16="http://schemas.microsoft.com/office/drawing/2014/main" id="{F49B0BF9-04F0-EDD3-B9AC-65A8699F57F4}"/>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20" name="Footer Placeholder 4">
            <a:extLst>
              <a:ext uri="{FF2B5EF4-FFF2-40B4-BE49-F238E27FC236}">
                <a16:creationId xmlns:a16="http://schemas.microsoft.com/office/drawing/2014/main" id="{46BA95FB-17E5-4453-4F8E-3D96869F4C1A}"/>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E5AEBB5C-5F8F-61D8-4075-C49541C15EE4}"/>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7353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Light - Safe harbor_Pillar">
    <p:bg>
      <p:bgRef idx="1001">
        <a:schemeClr val="bg2"/>
      </p:bgRef>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1" name="Footer Placeholder 5">
            <a:extLst>
              <a:ext uri="{FF2B5EF4-FFF2-40B4-BE49-F238E27FC236}">
                <a16:creationId xmlns:a16="http://schemas.microsoft.com/office/drawing/2014/main" id="{BA59FA0A-7905-6C05-0998-9CAE9ECFA33C}"/>
              </a:ext>
            </a:extLst>
          </p:cNvPr>
          <p:cNvSpPr txBox="1"/>
          <p:nvPr userDrawn="1"/>
        </p:nvSpPr>
        <p:spPr>
          <a:xfrm>
            <a:off x="817071" y="6019723"/>
            <a:ext cx="5875829"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2" name="Slide Number Placeholder 5">
            <a:extLst>
              <a:ext uri="{FF2B5EF4-FFF2-40B4-BE49-F238E27FC236}">
                <a16:creationId xmlns:a16="http://schemas.microsoft.com/office/drawing/2014/main" id="{3D2283CB-52D0-764E-5118-62C97612D950}"/>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3" name="Footer Placeholder 4">
            <a:extLst>
              <a:ext uri="{FF2B5EF4-FFF2-40B4-BE49-F238E27FC236}">
                <a16:creationId xmlns:a16="http://schemas.microsoft.com/office/drawing/2014/main" id="{8E7A7F83-8A81-3953-ED44-9FCFFC739416}"/>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9" name="Date Placeholder 2">
            <a:extLst>
              <a:ext uri="{FF2B5EF4-FFF2-40B4-BE49-F238E27FC236}">
                <a16:creationId xmlns:a16="http://schemas.microsoft.com/office/drawing/2014/main" id="{44301C64-380F-B623-7F63-41565999A6BE}"/>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82948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rward-looking statements">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602355-DF30-CCC9-320A-5758C9ADE270}"/>
              </a:ext>
            </a:extLst>
          </p:cNvPr>
          <p:cNvSpPr txBox="1"/>
          <p:nvPr userDrawn="1"/>
        </p:nvSpPr>
        <p:spPr>
          <a:xfrm>
            <a:off x="727213" y="1610217"/>
            <a:ext cx="11086479" cy="4405886"/>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467" b="0" i="0" kern="1200" dirty="0" err="1">
                <a:solidFill>
                  <a:schemeClr val="tx1"/>
                </a:solidFill>
                <a:latin typeface="+mn-lt"/>
                <a:ea typeface="+mn-ea"/>
                <a:cs typeface="+mn-cs"/>
              </a:rPr>
              <a:t>www.oracle.com</a:t>
            </a:r>
            <a:r>
              <a:rPr lang="en-US" sz="1467" b="0" i="0" kern="1200" dirty="0">
                <a:solidFill>
                  <a:schemeClr val="tx1"/>
                </a:solidFill>
                <a:latin typeface="+mn-lt"/>
                <a:ea typeface="+mn-ea"/>
                <a:cs typeface="+mn-cs"/>
              </a:rPr>
              <a:t>/investor. All information in this presentation is current as of September 2023 and Oracle undertakes no duty to update any statement in light of new information or future events.</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Some regulatory certifications or registrations to products or services referenced herein are held by Cerner Corporation. Cerner Corporation is a wholly owned subsidiary of Oracle. Cerner Corporation is an ONC-certified health IT developer and a registered medical device manufacturer in the United States and other jurisdictions worldwide. </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grpSp>
        <p:nvGrpSpPr>
          <p:cNvPr id="3" name="Group 2">
            <a:extLst>
              <a:ext uri="{FF2B5EF4-FFF2-40B4-BE49-F238E27FC236}">
                <a16:creationId xmlns:a16="http://schemas.microsoft.com/office/drawing/2014/main" id="{07A55C0B-A265-4F14-D36E-B87CD6B27E44}"/>
              </a:ext>
            </a:extLst>
          </p:cNvPr>
          <p:cNvGrpSpPr/>
          <p:nvPr userDrawn="1"/>
        </p:nvGrpSpPr>
        <p:grpSpPr>
          <a:xfrm rot="10800000">
            <a:off x="-1" y="1"/>
            <a:ext cx="3109252" cy="619479"/>
            <a:chOff x="6830223" y="11582403"/>
            <a:chExt cx="10708147" cy="2133599"/>
          </a:xfrm>
        </p:grpSpPr>
        <p:pic>
          <p:nvPicPr>
            <p:cNvPr id="10" name="Picture 9">
              <a:extLst>
                <a:ext uri="{FF2B5EF4-FFF2-40B4-BE49-F238E27FC236}">
                  <a16:creationId xmlns:a16="http://schemas.microsoft.com/office/drawing/2014/main" id="{F78CCDA3-8C33-6F52-7007-117777EC95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0310"/>
            <a:stretch/>
          </p:blipFill>
          <p:spPr>
            <a:xfrm rot="5400000">
              <a:off x="9316966" y="9095660"/>
              <a:ext cx="2133599" cy="7107086"/>
            </a:xfrm>
            <a:prstGeom prst="rect">
              <a:avLst/>
            </a:prstGeom>
          </p:spPr>
        </p:pic>
        <p:pic>
          <p:nvPicPr>
            <p:cNvPr id="11" name="Picture 10" descr="A picture containing creativity, art&#10;&#10;Description automatically generated">
              <a:extLst>
                <a:ext uri="{FF2B5EF4-FFF2-40B4-BE49-F238E27FC236}">
                  <a16:creationId xmlns:a16="http://schemas.microsoft.com/office/drawing/2014/main" id="{288E842D-389C-DB30-B320-8F1405D705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6403" b="67519"/>
            <a:stretch/>
          </p:blipFill>
          <p:spPr>
            <a:xfrm>
              <a:off x="11040869" y="11582405"/>
              <a:ext cx="6497501" cy="2133597"/>
            </a:xfrm>
            <a:prstGeom prst="rect">
              <a:avLst/>
            </a:prstGeom>
          </p:spPr>
        </p:pic>
      </p:grpSp>
      <p:sp>
        <p:nvSpPr>
          <p:cNvPr id="12" name="Footer Placeholder 5">
            <a:extLst>
              <a:ext uri="{FF2B5EF4-FFF2-40B4-BE49-F238E27FC236}">
                <a16:creationId xmlns:a16="http://schemas.microsoft.com/office/drawing/2014/main" id="{51F930BA-3804-EAB9-5002-19E095E98334}"/>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7" name="Title 2">
            <a:extLst>
              <a:ext uri="{FF2B5EF4-FFF2-40B4-BE49-F238E27FC236}">
                <a16:creationId xmlns:a16="http://schemas.microsoft.com/office/drawing/2014/main" id="{88C06FA4-67DB-EB03-AAD1-4475977083BA}"/>
              </a:ext>
            </a:extLst>
          </p:cNvPr>
          <p:cNvSpPr>
            <a:spLocks noGrp="1"/>
          </p:cNvSpPr>
          <p:nvPr>
            <p:ph type="title" hasCustomPrompt="1"/>
          </p:nvPr>
        </p:nvSpPr>
        <p:spPr>
          <a:xfrm>
            <a:off x="768875" y="182403"/>
            <a:ext cx="10671048" cy="822960"/>
          </a:xfrm>
        </p:spPr>
        <p:txBody>
          <a:bodyPr/>
          <a:lstStyle/>
          <a:p>
            <a:r>
              <a:rPr lang="en-US" dirty="0"/>
              <a:t>Forward-looking statements</a:t>
            </a:r>
          </a:p>
        </p:txBody>
      </p:sp>
      <p:sp>
        <p:nvSpPr>
          <p:cNvPr id="8" name="Slide Number Placeholder 5">
            <a:extLst>
              <a:ext uri="{FF2B5EF4-FFF2-40B4-BE49-F238E27FC236}">
                <a16:creationId xmlns:a16="http://schemas.microsoft.com/office/drawing/2014/main" id="{82BFC675-7CB2-9DAC-9893-1068FE1B64FC}"/>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9" name="Footer Placeholder 4">
            <a:extLst>
              <a:ext uri="{FF2B5EF4-FFF2-40B4-BE49-F238E27FC236}">
                <a16:creationId xmlns:a16="http://schemas.microsoft.com/office/drawing/2014/main" id="{BDA0E17A-B80E-527F-0E5F-38602393168E}"/>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3" name="Date Placeholder 2">
            <a:extLst>
              <a:ext uri="{FF2B5EF4-FFF2-40B4-BE49-F238E27FC236}">
                <a16:creationId xmlns:a16="http://schemas.microsoft.com/office/drawing/2014/main" id="{6F391569-3566-FB2B-FD95-45ABD159597A}"/>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233376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pic>
        <p:nvPicPr>
          <p:cNvPr id="4" name="Picture 3">
            <a:extLst>
              <a:ext uri="{FF2B5EF4-FFF2-40B4-BE49-F238E27FC236}">
                <a16:creationId xmlns:a16="http://schemas.microsoft.com/office/drawing/2014/main" id="{668B68EB-CD84-6281-D4E6-9801AA029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9" name="Picture 8">
            <a:extLst>
              <a:ext uri="{FF2B5EF4-FFF2-40B4-BE49-F238E27FC236}">
                <a16:creationId xmlns:a16="http://schemas.microsoft.com/office/drawing/2014/main" id="{13177F85-A52C-55F0-5925-1C0AFB2CC11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Forward-looking statements">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602355-DF30-CCC9-320A-5758C9ADE270}"/>
              </a:ext>
            </a:extLst>
          </p:cNvPr>
          <p:cNvSpPr txBox="1"/>
          <p:nvPr userDrawn="1"/>
        </p:nvSpPr>
        <p:spPr>
          <a:xfrm>
            <a:off x="727213" y="1610217"/>
            <a:ext cx="11086479" cy="4405886"/>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467" b="0" i="0" kern="1200" dirty="0" err="1">
                <a:solidFill>
                  <a:schemeClr val="tx1"/>
                </a:solidFill>
                <a:latin typeface="+mn-lt"/>
                <a:ea typeface="+mn-ea"/>
                <a:cs typeface="+mn-cs"/>
              </a:rPr>
              <a:t>www.oracle.com</a:t>
            </a:r>
            <a:r>
              <a:rPr lang="en-US" sz="1467" b="0" i="0" kern="1200" dirty="0">
                <a:solidFill>
                  <a:schemeClr val="tx1"/>
                </a:solidFill>
                <a:latin typeface="+mn-lt"/>
                <a:ea typeface="+mn-ea"/>
                <a:cs typeface="+mn-cs"/>
              </a:rPr>
              <a:t>/investor. All information in this presentation is current as of September 2023 and Oracle undertakes no duty to update any statement in light of new information or future events.</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Some regulatory certifications or registrations to products or services referenced herein are held by Cerner Corporation. Cerner Corporation is a wholly owned subsidiary of Oracle. Cerner Corporation is an ONC-certified health IT developer and a registered medical device manufacturer in the United States and other jurisdictions worldwide. </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grpSp>
        <p:nvGrpSpPr>
          <p:cNvPr id="3" name="Group 2">
            <a:extLst>
              <a:ext uri="{FF2B5EF4-FFF2-40B4-BE49-F238E27FC236}">
                <a16:creationId xmlns:a16="http://schemas.microsoft.com/office/drawing/2014/main" id="{07A55C0B-A265-4F14-D36E-B87CD6B27E44}"/>
              </a:ext>
            </a:extLst>
          </p:cNvPr>
          <p:cNvGrpSpPr/>
          <p:nvPr userDrawn="1"/>
        </p:nvGrpSpPr>
        <p:grpSpPr>
          <a:xfrm rot="10800000">
            <a:off x="-1" y="1"/>
            <a:ext cx="3109252" cy="619479"/>
            <a:chOff x="6830223" y="11582403"/>
            <a:chExt cx="10708147" cy="2133599"/>
          </a:xfrm>
        </p:grpSpPr>
        <p:pic>
          <p:nvPicPr>
            <p:cNvPr id="10" name="Picture 9">
              <a:extLst>
                <a:ext uri="{FF2B5EF4-FFF2-40B4-BE49-F238E27FC236}">
                  <a16:creationId xmlns:a16="http://schemas.microsoft.com/office/drawing/2014/main" id="{F78CCDA3-8C33-6F52-7007-117777EC95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0310"/>
            <a:stretch/>
          </p:blipFill>
          <p:spPr>
            <a:xfrm rot="5400000">
              <a:off x="9316966" y="9095660"/>
              <a:ext cx="2133599" cy="7107086"/>
            </a:xfrm>
            <a:prstGeom prst="rect">
              <a:avLst/>
            </a:prstGeom>
          </p:spPr>
        </p:pic>
        <p:pic>
          <p:nvPicPr>
            <p:cNvPr id="11" name="Picture 10" descr="A picture containing creativity, art&#10;&#10;Description automatically generated">
              <a:extLst>
                <a:ext uri="{FF2B5EF4-FFF2-40B4-BE49-F238E27FC236}">
                  <a16:creationId xmlns:a16="http://schemas.microsoft.com/office/drawing/2014/main" id="{288E842D-389C-DB30-B320-8F1405D705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6403" b="67519"/>
            <a:stretch/>
          </p:blipFill>
          <p:spPr>
            <a:xfrm>
              <a:off x="11040869" y="11582405"/>
              <a:ext cx="6497501" cy="2133597"/>
            </a:xfrm>
            <a:prstGeom prst="rect">
              <a:avLst/>
            </a:prstGeom>
          </p:spPr>
        </p:pic>
      </p:grpSp>
      <p:sp>
        <p:nvSpPr>
          <p:cNvPr id="12" name="Footer Placeholder 5">
            <a:extLst>
              <a:ext uri="{FF2B5EF4-FFF2-40B4-BE49-F238E27FC236}">
                <a16:creationId xmlns:a16="http://schemas.microsoft.com/office/drawing/2014/main" id="{51F930BA-3804-EAB9-5002-19E095E98334}"/>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7" name="Title 2">
            <a:extLst>
              <a:ext uri="{FF2B5EF4-FFF2-40B4-BE49-F238E27FC236}">
                <a16:creationId xmlns:a16="http://schemas.microsoft.com/office/drawing/2014/main" id="{88C06FA4-67DB-EB03-AAD1-4475977083BA}"/>
              </a:ext>
            </a:extLst>
          </p:cNvPr>
          <p:cNvSpPr>
            <a:spLocks noGrp="1"/>
          </p:cNvSpPr>
          <p:nvPr>
            <p:ph type="title" hasCustomPrompt="1"/>
          </p:nvPr>
        </p:nvSpPr>
        <p:spPr>
          <a:xfrm>
            <a:off x="768875" y="182403"/>
            <a:ext cx="10671048" cy="822960"/>
          </a:xfrm>
        </p:spPr>
        <p:txBody>
          <a:bodyPr/>
          <a:lstStyle/>
          <a:p>
            <a:r>
              <a:rPr lang="en-US" dirty="0"/>
              <a:t>Forward-looking statements</a:t>
            </a:r>
          </a:p>
        </p:txBody>
      </p:sp>
      <p:sp>
        <p:nvSpPr>
          <p:cNvPr id="2" name="Slide Number Placeholder 5">
            <a:extLst>
              <a:ext uri="{FF2B5EF4-FFF2-40B4-BE49-F238E27FC236}">
                <a16:creationId xmlns:a16="http://schemas.microsoft.com/office/drawing/2014/main" id="{49657821-AA25-1B25-4868-A9279E77BD03}"/>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C30E1684-F3EA-FD3B-2FC6-270613FB17D6}"/>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9" name="Date Placeholder 2">
            <a:extLst>
              <a:ext uri="{FF2B5EF4-FFF2-40B4-BE49-F238E27FC236}">
                <a16:creationId xmlns:a16="http://schemas.microsoft.com/office/drawing/2014/main" id="{00754286-7491-AAA2-A3A9-D741615C27E9}"/>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57333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043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6664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69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136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59073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69328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5693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4079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634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DF7F62BA-8D5E-4711-9FBF-BE326F954C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9" name="Picture 8">
            <a:extLst>
              <a:ext uri="{FF2B5EF4-FFF2-40B4-BE49-F238E27FC236}">
                <a16:creationId xmlns:a16="http://schemas.microsoft.com/office/drawing/2014/main" id="{466C1C4B-5547-7FBA-FB5E-779771DD79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7727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8344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2471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2081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2284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21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41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9006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00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53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500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63142888-08C4-0C07-9E6B-884BF53E1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910C8914-578A-2FBC-39B3-CEA9DEAC95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280776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862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077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2735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8377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9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511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673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257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12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667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2A487F39-E0C7-1F37-27A8-3F6DF09E8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2D586595-74DA-FE7A-0762-B69F8F50002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7952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204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58461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6210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71778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87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859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86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8814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5958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02095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1.emf"/><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248.xml"/><Relationship Id="rId21" Type="http://schemas.openxmlformats.org/officeDocument/2006/relationships/slideLayout" Target="../slideLayouts/slideLayout152.xml"/><Relationship Id="rId42" Type="http://schemas.openxmlformats.org/officeDocument/2006/relationships/slideLayout" Target="../slideLayouts/slideLayout173.xml"/><Relationship Id="rId63" Type="http://schemas.openxmlformats.org/officeDocument/2006/relationships/slideLayout" Target="../slideLayouts/slideLayout194.xml"/><Relationship Id="rId84" Type="http://schemas.openxmlformats.org/officeDocument/2006/relationships/slideLayout" Target="../slideLayouts/slideLayout215.xml"/><Relationship Id="rId138" Type="http://schemas.openxmlformats.org/officeDocument/2006/relationships/slideLayout" Target="../slideLayouts/slideLayout269.xml"/><Relationship Id="rId159" Type="http://schemas.openxmlformats.org/officeDocument/2006/relationships/slideLayout" Target="../slideLayouts/slideLayout290.xml"/><Relationship Id="rId170" Type="http://schemas.openxmlformats.org/officeDocument/2006/relationships/image" Target="../media/image1.emf"/><Relationship Id="rId107" Type="http://schemas.openxmlformats.org/officeDocument/2006/relationships/slideLayout" Target="../slideLayouts/slideLayout238.xml"/><Relationship Id="rId11" Type="http://schemas.openxmlformats.org/officeDocument/2006/relationships/slideLayout" Target="../slideLayouts/slideLayout142.xml"/><Relationship Id="rId32" Type="http://schemas.openxmlformats.org/officeDocument/2006/relationships/slideLayout" Target="../slideLayouts/slideLayout163.xml"/><Relationship Id="rId53" Type="http://schemas.openxmlformats.org/officeDocument/2006/relationships/slideLayout" Target="../slideLayouts/slideLayout184.xml"/><Relationship Id="rId74" Type="http://schemas.openxmlformats.org/officeDocument/2006/relationships/slideLayout" Target="../slideLayouts/slideLayout205.xml"/><Relationship Id="rId128" Type="http://schemas.openxmlformats.org/officeDocument/2006/relationships/slideLayout" Target="../slideLayouts/slideLayout259.xml"/><Relationship Id="rId149" Type="http://schemas.openxmlformats.org/officeDocument/2006/relationships/slideLayout" Target="../slideLayouts/slideLayout280.xml"/><Relationship Id="rId5" Type="http://schemas.openxmlformats.org/officeDocument/2006/relationships/slideLayout" Target="../slideLayouts/slideLayout136.xml"/><Relationship Id="rId95" Type="http://schemas.openxmlformats.org/officeDocument/2006/relationships/slideLayout" Target="../slideLayouts/slideLayout226.xml"/><Relationship Id="rId160" Type="http://schemas.openxmlformats.org/officeDocument/2006/relationships/slideLayout" Target="../slideLayouts/slideLayout291.xml"/><Relationship Id="rId22" Type="http://schemas.openxmlformats.org/officeDocument/2006/relationships/slideLayout" Target="../slideLayouts/slideLayout153.xml"/><Relationship Id="rId43" Type="http://schemas.openxmlformats.org/officeDocument/2006/relationships/slideLayout" Target="../slideLayouts/slideLayout174.xml"/><Relationship Id="rId64" Type="http://schemas.openxmlformats.org/officeDocument/2006/relationships/slideLayout" Target="../slideLayouts/slideLayout195.xml"/><Relationship Id="rId118" Type="http://schemas.openxmlformats.org/officeDocument/2006/relationships/slideLayout" Target="../slideLayouts/slideLayout249.xml"/><Relationship Id="rId139" Type="http://schemas.openxmlformats.org/officeDocument/2006/relationships/slideLayout" Target="../slideLayouts/slideLayout270.xml"/><Relationship Id="rId85" Type="http://schemas.openxmlformats.org/officeDocument/2006/relationships/slideLayout" Target="../slideLayouts/slideLayout216.xml"/><Relationship Id="rId150" Type="http://schemas.openxmlformats.org/officeDocument/2006/relationships/slideLayout" Target="../slideLayouts/slideLayout281.xml"/><Relationship Id="rId12" Type="http://schemas.openxmlformats.org/officeDocument/2006/relationships/slideLayout" Target="../slideLayouts/slideLayout143.xml"/><Relationship Id="rId33" Type="http://schemas.openxmlformats.org/officeDocument/2006/relationships/slideLayout" Target="../slideLayouts/slideLayout164.xml"/><Relationship Id="rId108" Type="http://schemas.openxmlformats.org/officeDocument/2006/relationships/slideLayout" Target="../slideLayouts/slideLayout239.xml"/><Relationship Id="rId129" Type="http://schemas.openxmlformats.org/officeDocument/2006/relationships/slideLayout" Target="../slideLayouts/slideLayout260.xml"/><Relationship Id="rId54" Type="http://schemas.openxmlformats.org/officeDocument/2006/relationships/slideLayout" Target="../slideLayouts/slideLayout185.xml"/><Relationship Id="rId70" Type="http://schemas.openxmlformats.org/officeDocument/2006/relationships/slideLayout" Target="../slideLayouts/slideLayout201.xml"/><Relationship Id="rId75" Type="http://schemas.openxmlformats.org/officeDocument/2006/relationships/slideLayout" Target="../slideLayouts/slideLayout206.xml"/><Relationship Id="rId91" Type="http://schemas.openxmlformats.org/officeDocument/2006/relationships/slideLayout" Target="../slideLayouts/slideLayout222.xml"/><Relationship Id="rId96" Type="http://schemas.openxmlformats.org/officeDocument/2006/relationships/slideLayout" Target="../slideLayouts/slideLayout227.xml"/><Relationship Id="rId140" Type="http://schemas.openxmlformats.org/officeDocument/2006/relationships/slideLayout" Target="../slideLayouts/slideLayout271.xml"/><Relationship Id="rId145" Type="http://schemas.openxmlformats.org/officeDocument/2006/relationships/slideLayout" Target="../slideLayouts/slideLayout276.xml"/><Relationship Id="rId161" Type="http://schemas.openxmlformats.org/officeDocument/2006/relationships/slideLayout" Target="../slideLayouts/slideLayout292.xml"/><Relationship Id="rId166" Type="http://schemas.openxmlformats.org/officeDocument/2006/relationships/slideLayout" Target="../slideLayouts/slideLayout29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49" Type="http://schemas.openxmlformats.org/officeDocument/2006/relationships/slideLayout" Target="../slideLayouts/slideLayout180.xml"/><Relationship Id="rId114" Type="http://schemas.openxmlformats.org/officeDocument/2006/relationships/slideLayout" Target="../slideLayouts/slideLayout245.xml"/><Relationship Id="rId119" Type="http://schemas.openxmlformats.org/officeDocument/2006/relationships/slideLayout" Target="../slideLayouts/slideLayout250.xml"/><Relationship Id="rId44" Type="http://schemas.openxmlformats.org/officeDocument/2006/relationships/slideLayout" Target="../slideLayouts/slideLayout175.xml"/><Relationship Id="rId60" Type="http://schemas.openxmlformats.org/officeDocument/2006/relationships/slideLayout" Target="../slideLayouts/slideLayout191.xml"/><Relationship Id="rId65" Type="http://schemas.openxmlformats.org/officeDocument/2006/relationships/slideLayout" Target="../slideLayouts/slideLayout196.xml"/><Relationship Id="rId81" Type="http://schemas.openxmlformats.org/officeDocument/2006/relationships/slideLayout" Target="../slideLayouts/slideLayout212.xml"/><Relationship Id="rId86" Type="http://schemas.openxmlformats.org/officeDocument/2006/relationships/slideLayout" Target="../slideLayouts/slideLayout217.xml"/><Relationship Id="rId130" Type="http://schemas.openxmlformats.org/officeDocument/2006/relationships/slideLayout" Target="../slideLayouts/slideLayout261.xml"/><Relationship Id="rId135" Type="http://schemas.openxmlformats.org/officeDocument/2006/relationships/slideLayout" Target="../slideLayouts/slideLayout266.xml"/><Relationship Id="rId151" Type="http://schemas.openxmlformats.org/officeDocument/2006/relationships/slideLayout" Target="../slideLayouts/slideLayout282.xml"/><Relationship Id="rId156" Type="http://schemas.openxmlformats.org/officeDocument/2006/relationships/slideLayout" Target="../slideLayouts/slideLayout287.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9" Type="http://schemas.openxmlformats.org/officeDocument/2006/relationships/slideLayout" Target="../slideLayouts/slideLayout170.xml"/><Relationship Id="rId109" Type="http://schemas.openxmlformats.org/officeDocument/2006/relationships/slideLayout" Target="../slideLayouts/slideLayout240.xml"/><Relationship Id="rId34" Type="http://schemas.openxmlformats.org/officeDocument/2006/relationships/slideLayout" Target="../slideLayouts/slideLayout165.xml"/><Relationship Id="rId50" Type="http://schemas.openxmlformats.org/officeDocument/2006/relationships/slideLayout" Target="../slideLayouts/slideLayout181.xml"/><Relationship Id="rId55" Type="http://schemas.openxmlformats.org/officeDocument/2006/relationships/slideLayout" Target="../slideLayouts/slideLayout186.xml"/><Relationship Id="rId76" Type="http://schemas.openxmlformats.org/officeDocument/2006/relationships/slideLayout" Target="../slideLayouts/slideLayout207.xml"/><Relationship Id="rId97" Type="http://schemas.openxmlformats.org/officeDocument/2006/relationships/slideLayout" Target="../slideLayouts/slideLayout228.xml"/><Relationship Id="rId104" Type="http://schemas.openxmlformats.org/officeDocument/2006/relationships/slideLayout" Target="../slideLayouts/slideLayout235.xml"/><Relationship Id="rId120" Type="http://schemas.openxmlformats.org/officeDocument/2006/relationships/slideLayout" Target="../slideLayouts/slideLayout251.xml"/><Relationship Id="rId125" Type="http://schemas.openxmlformats.org/officeDocument/2006/relationships/slideLayout" Target="../slideLayouts/slideLayout256.xml"/><Relationship Id="rId141" Type="http://schemas.openxmlformats.org/officeDocument/2006/relationships/slideLayout" Target="../slideLayouts/slideLayout272.xml"/><Relationship Id="rId146" Type="http://schemas.openxmlformats.org/officeDocument/2006/relationships/slideLayout" Target="../slideLayouts/slideLayout277.xml"/><Relationship Id="rId167" Type="http://schemas.openxmlformats.org/officeDocument/2006/relationships/slideLayout" Target="../slideLayouts/slideLayout298.xml"/><Relationship Id="rId7" Type="http://schemas.openxmlformats.org/officeDocument/2006/relationships/slideLayout" Target="../slideLayouts/slideLayout138.xml"/><Relationship Id="rId71" Type="http://schemas.openxmlformats.org/officeDocument/2006/relationships/slideLayout" Target="../slideLayouts/slideLayout202.xml"/><Relationship Id="rId92" Type="http://schemas.openxmlformats.org/officeDocument/2006/relationships/slideLayout" Target="../slideLayouts/slideLayout223.xml"/><Relationship Id="rId162" Type="http://schemas.openxmlformats.org/officeDocument/2006/relationships/slideLayout" Target="../slideLayouts/slideLayout293.xml"/><Relationship Id="rId2" Type="http://schemas.openxmlformats.org/officeDocument/2006/relationships/slideLayout" Target="../slideLayouts/slideLayout133.xml"/><Relationship Id="rId29" Type="http://schemas.openxmlformats.org/officeDocument/2006/relationships/slideLayout" Target="../slideLayouts/slideLayout160.xml"/><Relationship Id="rId24" Type="http://schemas.openxmlformats.org/officeDocument/2006/relationships/slideLayout" Target="../slideLayouts/slideLayout155.xml"/><Relationship Id="rId40" Type="http://schemas.openxmlformats.org/officeDocument/2006/relationships/slideLayout" Target="../slideLayouts/slideLayout171.xml"/><Relationship Id="rId45" Type="http://schemas.openxmlformats.org/officeDocument/2006/relationships/slideLayout" Target="../slideLayouts/slideLayout176.xml"/><Relationship Id="rId66" Type="http://schemas.openxmlformats.org/officeDocument/2006/relationships/slideLayout" Target="../slideLayouts/slideLayout197.xml"/><Relationship Id="rId87" Type="http://schemas.openxmlformats.org/officeDocument/2006/relationships/slideLayout" Target="../slideLayouts/slideLayout218.xml"/><Relationship Id="rId110" Type="http://schemas.openxmlformats.org/officeDocument/2006/relationships/slideLayout" Target="../slideLayouts/slideLayout241.xml"/><Relationship Id="rId115" Type="http://schemas.openxmlformats.org/officeDocument/2006/relationships/slideLayout" Target="../slideLayouts/slideLayout246.xml"/><Relationship Id="rId131" Type="http://schemas.openxmlformats.org/officeDocument/2006/relationships/slideLayout" Target="../slideLayouts/slideLayout262.xml"/><Relationship Id="rId136" Type="http://schemas.openxmlformats.org/officeDocument/2006/relationships/slideLayout" Target="../slideLayouts/slideLayout267.xml"/><Relationship Id="rId157" Type="http://schemas.openxmlformats.org/officeDocument/2006/relationships/slideLayout" Target="../slideLayouts/slideLayout288.xml"/><Relationship Id="rId61" Type="http://schemas.openxmlformats.org/officeDocument/2006/relationships/slideLayout" Target="../slideLayouts/slideLayout192.xml"/><Relationship Id="rId82" Type="http://schemas.openxmlformats.org/officeDocument/2006/relationships/slideLayout" Target="../slideLayouts/slideLayout213.xml"/><Relationship Id="rId152" Type="http://schemas.openxmlformats.org/officeDocument/2006/relationships/slideLayout" Target="../slideLayouts/slideLayout283.xml"/><Relationship Id="rId19" Type="http://schemas.openxmlformats.org/officeDocument/2006/relationships/slideLayout" Target="../slideLayouts/slideLayout150.xml"/><Relationship Id="rId14" Type="http://schemas.openxmlformats.org/officeDocument/2006/relationships/slideLayout" Target="../slideLayouts/slideLayout145.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56" Type="http://schemas.openxmlformats.org/officeDocument/2006/relationships/slideLayout" Target="../slideLayouts/slideLayout187.xml"/><Relationship Id="rId77" Type="http://schemas.openxmlformats.org/officeDocument/2006/relationships/slideLayout" Target="../slideLayouts/slideLayout208.xml"/><Relationship Id="rId100" Type="http://schemas.openxmlformats.org/officeDocument/2006/relationships/slideLayout" Target="../slideLayouts/slideLayout231.xml"/><Relationship Id="rId105" Type="http://schemas.openxmlformats.org/officeDocument/2006/relationships/slideLayout" Target="../slideLayouts/slideLayout236.xml"/><Relationship Id="rId126" Type="http://schemas.openxmlformats.org/officeDocument/2006/relationships/slideLayout" Target="../slideLayouts/slideLayout257.xml"/><Relationship Id="rId147" Type="http://schemas.openxmlformats.org/officeDocument/2006/relationships/slideLayout" Target="../slideLayouts/slideLayout278.xml"/><Relationship Id="rId168" Type="http://schemas.openxmlformats.org/officeDocument/2006/relationships/slideLayout" Target="../slideLayouts/slideLayout299.xml"/><Relationship Id="rId8" Type="http://schemas.openxmlformats.org/officeDocument/2006/relationships/slideLayout" Target="../slideLayouts/slideLayout139.xml"/><Relationship Id="rId51" Type="http://schemas.openxmlformats.org/officeDocument/2006/relationships/slideLayout" Target="../slideLayouts/slideLayout182.xml"/><Relationship Id="rId72" Type="http://schemas.openxmlformats.org/officeDocument/2006/relationships/slideLayout" Target="../slideLayouts/slideLayout203.xml"/><Relationship Id="rId93" Type="http://schemas.openxmlformats.org/officeDocument/2006/relationships/slideLayout" Target="../slideLayouts/slideLayout224.xml"/><Relationship Id="rId98" Type="http://schemas.openxmlformats.org/officeDocument/2006/relationships/slideLayout" Target="../slideLayouts/slideLayout229.xml"/><Relationship Id="rId121" Type="http://schemas.openxmlformats.org/officeDocument/2006/relationships/slideLayout" Target="../slideLayouts/slideLayout252.xml"/><Relationship Id="rId142" Type="http://schemas.openxmlformats.org/officeDocument/2006/relationships/slideLayout" Target="../slideLayouts/slideLayout273.xml"/><Relationship Id="rId163" Type="http://schemas.openxmlformats.org/officeDocument/2006/relationships/slideLayout" Target="../slideLayouts/slideLayout294.xml"/><Relationship Id="rId3" Type="http://schemas.openxmlformats.org/officeDocument/2006/relationships/slideLayout" Target="../slideLayouts/slideLayout134.xml"/><Relationship Id="rId25" Type="http://schemas.openxmlformats.org/officeDocument/2006/relationships/slideLayout" Target="../slideLayouts/slideLayout156.xml"/><Relationship Id="rId46" Type="http://schemas.openxmlformats.org/officeDocument/2006/relationships/slideLayout" Target="../slideLayouts/slideLayout177.xml"/><Relationship Id="rId67" Type="http://schemas.openxmlformats.org/officeDocument/2006/relationships/slideLayout" Target="../slideLayouts/slideLayout198.xml"/><Relationship Id="rId116" Type="http://schemas.openxmlformats.org/officeDocument/2006/relationships/slideLayout" Target="../slideLayouts/slideLayout247.xml"/><Relationship Id="rId137" Type="http://schemas.openxmlformats.org/officeDocument/2006/relationships/slideLayout" Target="../slideLayouts/slideLayout268.xml"/><Relationship Id="rId158" Type="http://schemas.openxmlformats.org/officeDocument/2006/relationships/slideLayout" Target="../slideLayouts/slideLayout289.xml"/><Relationship Id="rId20" Type="http://schemas.openxmlformats.org/officeDocument/2006/relationships/slideLayout" Target="../slideLayouts/slideLayout151.xml"/><Relationship Id="rId41" Type="http://schemas.openxmlformats.org/officeDocument/2006/relationships/slideLayout" Target="../slideLayouts/slideLayout172.xml"/><Relationship Id="rId62" Type="http://schemas.openxmlformats.org/officeDocument/2006/relationships/slideLayout" Target="../slideLayouts/slideLayout193.xml"/><Relationship Id="rId83" Type="http://schemas.openxmlformats.org/officeDocument/2006/relationships/slideLayout" Target="../slideLayouts/slideLayout214.xml"/><Relationship Id="rId88" Type="http://schemas.openxmlformats.org/officeDocument/2006/relationships/slideLayout" Target="../slideLayouts/slideLayout219.xml"/><Relationship Id="rId111" Type="http://schemas.openxmlformats.org/officeDocument/2006/relationships/slideLayout" Target="../slideLayouts/slideLayout242.xml"/><Relationship Id="rId132" Type="http://schemas.openxmlformats.org/officeDocument/2006/relationships/slideLayout" Target="../slideLayouts/slideLayout263.xml"/><Relationship Id="rId153" Type="http://schemas.openxmlformats.org/officeDocument/2006/relationships/slideLayout" Target="../slideLayouts/slideLayout284.xml"/><Relationship Id="rId15" Type="http://schemas.openxmlformats.org/officeDocument/2006/relationships/slideLayout" Target="../slideLayouts/slideLayout146.xml"/><Relationship Id="rId36" Type="http://schemas.openxmlformats.org/officeDocument/2006/relationships/slideLayout" Target="../slideLayouts/slideLayout167.xml"/><Relationship Id="rId57" Type="http://schemas.openxmlformats.org/officeDocument/2006/relationships/slideLayout" Target="../slideLayouts/slideLayout188.xml"/><Relationship Id="rId106" Type="http://schemas.openxmlformats.org/officeDocument/2006/relationships/slideLayout" Target="../slideLayouts/slideLayout237.xml"/><Relationship Id="rId127" Type="http://schemas.openxmlformats.org/officeDocument/2006/relationships/slideLayout" Target="../slideLayouts/slideLayout258.xml"/><Relationship Id="rId10" Type="http://schemas.openxmlformats.org/officeDocument/2006/relationships/slideLayout" Target="../slideLayouts/slideLayout141.xml"/><Relationship Id="rId31" Type="http://schemas.openxmlformats.org/officeDocument/2006/relationships/slideLayout" Target="../slideLayouts/slideLayout162.xml"/><Relationship Id="rId52" Type="http://schemas.openxmlformats.org/officeDocument/2006/relationships/slideLayout" Target="../slideLayouts/slideLayout183.xml"/><Relationship Id="rId73" Type="http://schemas.openxmlformats.org/officeDocument/2006/relationships/slideLayout" Target="../slideLayouts/slideLayout204.xml"/><Relationship Id="rId78" Type="http://schemas.openxmlformats.org/officeDocument/2006/relationships/slideLayout" Target="../slideLayouts/slideLayout209.xml"/><Relationship Id="rId94" Type="http://schemas.openxmlformats.org/officeDocument/2006/relationships/slideLayout" Target="../slideLayouts/slideLayout225.xml"/><Relationship Id="rId99" Type="http://schemas.openxmlformats.org/officeDocument/2006/relationships/slideLayout" Target="../slideLayouts/slideLayout230.xml"/><Relationship Id="rId101" Type="http://schemas.openxmlformats.org/officeDocument/2006/relationships/slideLayout" Target="../slideLayouts/slideLayout232.xml"/><Relationship Id="rId122" Type="http://schemas.openxmlformats.org/officeDocument/2006/relationships/slideLayout" Target="../slideLayouts/slideLayout253.xml"/><Relationship Id="rId143" Type="http://schemas.openxmlformats.org/officeDocument/2006/relationships/slideLayout" Target="../slideLayouts/slideLayout274.xml"/><Relationship Id="rId148" Type="http://schemas.openxmlformats.org/officeDocument/2006/relationships/slideLayout" Target="../slideLayouts/slideLayout279.xml"/><Relationship Id="rId164" Type="http://schemas.openxmlformats.org/officeDocument/2006/relationships/slideLayout" Target="../slideLayouts/slideLayout295.xml"/><Relationship Id="rId169" Type="http://schemas.openxmlformats.org/officeDocument/2006/relationships/theme" Target="../theme/theme3.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26" Type="http://schemas.openxmlformats.org/officeDocument/2006/relationships/slideLayout" Target="../slideLayouts/slideLayout157.xml"/><Relationship Id="rId47" Type="http://schemas.openxmlformats.org/officeDocument/2006/relationships/slideLayout" Target="../slideLayouts/slideLayout178.xml"/><Relationship Id="rId68" Type="http://schemas.openxmlformats.org/officeDocument/2006/relationships/slideLayout" Target="../slideLayouts/slideLayout199.xml"/><Relationship Id="rId89" Type="http://schemas.openxmlformats.org/officeDocument/2006/relationships/slideLayout" Target="../slideLayouts/slideLayout220.xml"/><Relationship Id="rId112" Type="http://schemas.openxmlformats.org/officeDocument/2006/relationships/slideLayout" Target="../slideLayouts/slideLayout243.xml"/><Relationship Id="rId133" Type="http://schemas.openxmlformats.org/officeDocument/2006/relationships/slideLayout" Target="../slideLayouts/slideLayout264.xml"/><Relationship Id="rId154" Type="http://schemas.openxmlformats.org/officeDocument/2006/relationships/slideLayout" Target="../slideLayouts/slideLayout285.xml"/><Relationship Id="rId16" Type="http://schemas.openxmlformats.org/officeDocument/2006/relationships/slideLayout" Target="../slideLayouts/slideLayout147.xml"/><Relationship Id="rId37" Type="http://schemas.openxmlformats.org/officeDocument/2006/relationships/slideLayout" Target="../slideLayouts/slideLayout168.xml"/><Relationship Id="rId58" Type="http://schemas.openxmlformats.org/officeDocument/2006/relationships/slideLayout" Target="../slideLayouts/slideLayout189.xml"/><Relationship Id="rId79" Type="http://schemas.openxmlformats.org/officeDocument/2006/relationships/slideLayout" Target="../slideLayouts/slideLayout210.xml"/><Relationship Id="rId102" Type="http://schemas.openxmlformats.org/officeDocument/2006/relationships/slideLayout" Target="../slideLayouts/slideLayout233.xml"/><Relationship Id="rId123" Type="http://schemas.openxmlformats.org/officeDocument/2006/relationships/slideLayout" Target="../slideLayouts/slideLayout254.xml"/><Relationship Id="rId144" Type="http://schemas.openxmlformats.org/officeDocument/2006/relationships/slideLayout" Target="../slideLayouts/slideLayout275.xml"/><Relationship Id="rId90" Type="http://schemas.openxmlformats.org/officeDocument/2006/relationships/slideLayout" Target="../slideLayouts/slideLayout221.xml"/><Relationship Id="rId165" Type="http://schemas.openxmlformats.org/officeDocument/2006/relationships/slideLayout" Target="../slideLayouts/slideLayout296.xml"/><Relationship Id="rId27" Type="http://schemas.openxmlformats.org/officeDocument/2006/relationships/slideLayout" Target="../slideLayouts/slideLayout158.xml"/><Relationship Id="rId48" Type="http://schemas.openxmlformats.org/officeDocument/2006/relationships/slideLayout" Target="../slideLayouts/slideLayout179.xml"/><Relationship Id="rId69" Type="http://schemas.openxmlformats.org/officeDocument/2006/relationships/slideLayout" Target="../slideLayouts/slideLayout200.xml"/><Relationship Id="rId113" Type="http://schemas.openxmlformats.org/officeDocument/2006/relationships/slideLayout" Target="../slideLayouts/slideLayout244.xml"/><Relationship Id="rId134" Type="http://schemas.openxmlformats.org/officeDocument/2006/relationships/slideLayout" Target="../slideLayouts/slideLayout265.xml"/><Relationship Id="rId80" Type="http://schemas.openxmlformats.org/officeDocument/2006/relationships/slideLayout" Target="../slideLayouts/slideLayout211.xml"/><Relationship Id="rId155" Type="http://schemas.openxmlformats.org/officeDocument/2006/relationships/slideLayout" Target="../slideLayouts/slideLayout286.xml"/><Relationship Id="rId17" Type="http://schemas.openxmlformats.org/officeDocument/2006/relationships/slideLayout" Target="../slideLayouts/slideLayout148.xml"/><Relationship Id="rId38" Type="http://schemas.openxmlformats.org/officeDocument/2006/relationships/slideLayout" Target="../slideLayouts/slideLayout169.xml"/><Relationship Id="rId59" Type="http://schemas.openxmlformats.org/officeDocument/2006/relationships/slideLayout" Target="../slideLayouts/slideLayout190.xml"/><Relationship Id="rId103" Type="http://schemas.openxmlformats.org/officeDocument/2006/relationships/slideLayout" Target="../slideLayouts/slideLayout234.xml"/><Relationship Id="rId124"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defRPr>
            </a:lvl1pPr>
          </a:lstStyle>
          <a:p>
            <a:fld id="{345D60D9-5372-5F40-9443-0F9AE5BDC3C8}" type="slidenum">
              <a:rPr lang="en-US" smtClean="0"/>
              <a:pPr/>
              <a:t>‹#›</a:t>
            </a:fld>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7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2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Footer Placeholder 2">
            <a:extLst>
              <a:ext uri="{FF2B5EF4-FFF2-40B4-BE49-F238E27FC236}">
                <a16:creationId xmlns:a16="http://schemas.microsoft.com/office/drawing/2014/main" id="{B5E32A9B-9F33-FA75-1D12-1539213281E5}"/>
              </a:ext>
            </a:extLst>
          </p:cNvPr>
          <p:cNvSpPr>
            <a:spLocks noGrp="1"/>
          </p:cNvSpPr>
          <p:nvPr>
            <p:ph type="ftr" sz="quarter" idx="3"/>
          </p:nvPr>
        </p:nvSpPr>
        <p:spPr>
          <a:xfrm>
            <a:off x="1127760" y="6423979"/>
            <a:ext cx="5745378" cy="365125"/>
          </a:xfrm>
          <a:prstGeom prst="rect">
            <a:avLst/>
          </a:prstGeom>
        </p:spPr>
        <p:txBody>
          <a:bodyPr vert="horz" lIns="91440" tIns="45720" rIns="91440" bIns="45720" rtlCol="0" anchor="ctr"/>
          <a:lstStyle>
            <a:lvl1pPr algn="l">
              <a:defRPr sz="700">
                <a:solidFill>
                  <a:schemeClr val="tx1">
                    <a:tint val="75000"/>
                  </a:schemeClr>
                </a:solidFill>
              </a:defRPr>
            </a:lvl1pPr>
          </a:lstStyle>
          <a:p>
            <a:r>
              <a:rPr lang="en-US"/>
              <a:t>Copyright © 2025, Oracle and/or its affiliates</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17" r:id="rId1"/>
    <p:sldLayoutId id="2147483922" r:id="rId2"/>
    <p:sldLayoutId id="2147483987" r:id="rId3"/>
    <p:sldLayoutId id="2147483986" r:id="rId4"/>
    <p:sldLayoutId id="2147483982" r:id="rId5"/>
    <p:sldLayoutId id="2147484077" r:id="rId6"/>
    <p:sldLayoutId id="2147484080" r:id="rId7"/>
    <p:sldLayoutId id="2147484082" r:id="rId8"/>
    <p:sldLayoutId id="2147484084" r:id="rId9"/>
    <p:sldLayoutId id="2147484086" r:id="rId10"/>
    <p:sldLayoutId id="2147484088" r:id="rId11"/>
    <p:sldLayoutId id="2147484223" r:id="rId12"/>
    <p:sldLayoutId id="2147484228" r:id="rId13"/>
    <p:sldLayoutId id="2147484226" r:id="rId14"/>
    <p:sldLayoutId id="2147484159" r:id="rId15"/>
    <p:sldLayoutId id="2147484154" r:id="rId16"/>
    <p:sldLayoutId id="2147484157" r:id="rId17"/>
    <p:sldLayoutId id="2147484171" r:id="rId18"/>
    <p:sldLayoutId id="2147484172" r:id="rId19"/>
    <p:sldLayoutId id="2147484152" r:id="rId20"/>
    <p:sldLayoutId id="2147484161" r:id="rId21"/>
    <p:sldLayoutId id="2147484162" r:id="rId22"/>
    <p:sldLayoutId id="2147484167" r:id="rId23"/>
    <p:sldLayoutId id="2147484169" r:id="rId24"/>
    <p:sldLayoutId id="2147484168" r:id="rId25"/>
    <p:sldLayoutId id="2147484007" r:id="rId26"/>
    <p:sldLayoutId id="2147483994" r:id="rId27"/>
    <p:sldLayoutId id="2147483754" r:id="rId28"/>
    <p:sldLayoutId id="2147484070" r:id="rId29"/>
    <p:sldLayoutId id="2147483999" r:id="rId30"/>
    <p:sldLayoutId id="2147484001" r:id="rId31"/>
    <p:sldLayoutId id="2147484042" r:id="rId32"/>
    <p:sldLayoutId id="2147484092" r:id="rId33"/>
    <p:sldLayoutId id="2147484034" r:id="rId34"/>
    <p:sldLayoutId id="2147484091" r:id="rId35"/>
    <p:sldLayoutId id="2147484036" r:id="rId36"/>
    <p:sldLayoutId id="2147484090" r:id="rId37"/>
    <p:sldLayoutId id="2147483995" r:id="rId38"/>
    <p:sldLayoutId id="2147484051" r:id="rId39"/>
    <p:sldLayoutId id="2147484003" r:id="rId40"/>
    <p:sldLayoutId id="2147484176" r:id="rId41"/>
    <p:sldLayoutId id="2147484005" r:id="rId42"/>
    <p:sldLayoutId id="2147484030" r:id="rId43"/>
    <p:sldLayoutId id="2147484060" r:id="rId44"/>
    <p:sldLayoutId id="2147484048" r:id="rId45"/>
    <p:sldLayoutId id="2147484066" r:id="rId46"/>
    <p:sldLayoutId id="2147484049" r:id="rId47"/>
    <p:sldLayoutId id="2147483742" r:id="rId48"/>
    <p:sldLayoutId id="2147483763" r:id="rId49"/>
    <p:sldLayoutId id="2147483943" r:id="rId50"/>
    <p:sldLayoutId id="2147483744" r:id="rId51"/>
    <p:sldLayoutId id="2147483944" r:id="rId52"/>
    <p:sldLayoutId id="2147484074" r:id="rId53"/>
    <p:sldLayoutId id="2147484075" r:id="rId54"/>
    <p:sldLayoutId id="2147484217" r:id="rId55"/>
    <p:sldLayoutId id="2147484218" r:id="rId56"/>
    <p:sldLayoutId id="2147484093" r:id="rId57"/>
    <p:sldLayoutId id="2147484221" r:id="rId58"/>
    <p:sldLayoutId id="2147484219" r:id="rId59"/>
    <p:sldLayoutId id="2147484220" r:id="rId60"/>
    <p:sldLayoutId id="2147484094" r:id="rId61"/>
    <p:sldLayoutId id="2147484095" r:id="rId62"/>
    <p:sldLayoutId id="2147484096" r:id="rId63"/>
    <p:sldLayoutId id="2147484097" r:id="rId64"/>
    <p:sldLayoutId id="2147484177" r:id="rId65"/>
    <p:sldLayoutId id="2147484178" r:id="rId66"/>
    <p:sldLayoutId id="2147484100" r:id="rId67"/>
    <p:sldLayoutId id="2147484179" r:id="rId68"/>
    <p:sldLayoutId id="2147484180" r:id="rId69"/>
    <p:sldLayoutId id="2147484181" r:id="rId70"/>
    <p:sldLayoutId id="2147484182" r:id="rId71"/>
    <p:sldLayoutId id="2147484183" r:id="rId72"/>
    <p:sldLayoutId id="2147484184" r:id="rId73"/>
    <p:sldLayoutId id="2147484186" r:id="rId74"/>
    <p:sldLayoutId id="2147484187" r:id="rId75"/>
    <p:sldLayoutId id="2147484185" r:id="rId76"/>
    <p:sldLayoutId id="2147484188" r:id="rId77"/>
    <p:sldLayoutId id="2147484189" r:id="rId78"/>
    <p:sldLayoutId id="2147484112" r:id="rId79"/>
    <p:sldLayoutId id="2147484190" r:id="rId80"/>
    <p:sldLayoutId id="2147484191" r:id="rId81"/>
    <p:sldLayoutId id="2147484192" r:id="rId82"/>
    <p:sldLayoutId id="2147484193" r:id="rId83"/>
    <p:sldLayoutId id="2147484194" r:id="rId84"/>
    <p:sldLayoutId id="2147484118" r:id="rId85"/>
    <p:sldLayoutId id="2147484195" r:id="rId86"/>
    <p:sldLayoutId id="2147484196" r:id="rId87"/>
    <p:sldLayoutId id="2147484198" r:id="rId88"/>
    <p:sldLayoutId id="2147484199" r:id="rId89"/>
    <p:sldLayoutId id="2147484200" r:id="rId90"/>
    <p:sldLayoutId id="2147484124" r:id="rId91"/>
    <p:sldLayoutId id="2147484201" r:id="rId92"/>
    <p:sldLayoutId id="2147484202" r:id="rId93"/>
    <p:sldLayoutId id="2147484127" r:id="rId94"/>
    <p:sldLayoutId id="2147484203" r:id="rId95"/>
    <p:sldLayoutId id="2147484204" r:id="rId96"/>
    <p:sldLayoutId id="2147484130" r:id="rId97"/>
    <p:sldLayoutId id="2147484205" r:id="rId98"/>
    <p:sldLayoutId id="2147484206" r:id="rId99"/>
    <p:sldLayoutId id="2147484133" r:id="rId100"/>
    <p:sldLayoutId id="2147484207" r:id="rId101"/>
    <p:sldLayoutId id="2147484208" r:id="rId102"/>
    <p:sldLayoutId id="2147484209" r:id="rId103"/>
    <p:sldLayoutId id="2147484210" r:id="rId104"/>
    <p:sldLayoutId id="2147484211" r:id="rId105"/>
    <p:sldLayoutId id="2147484139" r:id="rId106"/>
    <p:sldLayoutId id="2147484212" r:id="rId107"/>
    <p:sldLayoutId id="2147484213" r:id="rId108"/>
    <p:sldLayoutId id="2147484214" r:id="rId109"/>
    <p:sldLayoutId id="2147484215" r:id="rId110"/>
    <p:sldLayoutId id="2147484216" r:id="rId111"/>
    <p:sldLayoutId id="2147484170" r:id="rId112"/>
    <p:sldLayoutId id="2147484146" r:id="rId113"/>
    <p:sldLayoutId id="2147484147" r:id="rId114"/>
    <p:sldLayoutId id="2147484148" r:id="rId115"/>
    <p:sldLayoutId id="2147484149" r:id="rId116"/>
    <p:sldLayoutId id="2147484150" r:id="rId117"/>
    <p:sldLayoutId id="2147484173" r:id="rId118"/>
    <p:sldLayoutId id="2147484175" r:id="rId119"/>
    <p:sldLayoutId id="2147484174" r:id="rId1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defRPr>
            </a:lvl1pPr>
          </a:lstStyle>
          <a:p>
            <a:fld id="{345D60D9-5372-5F40-9443-0F9AE5BDC3C8}" type="slidenum">
              <a:rPr lang="en-US" smtClean="0"/>
              <a:pPr/>
              <a:t>‹#›</a:t>
            </a:fld>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7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Footer Placeholder 2">
            <a:extLst>
              <a:ext uri="{FF2B5EF4-FFF2-40B4-BE49-F238E27FC236}">
                <a16:creationId xmlns:a16="http://schemas.microsoft.com/office/drawing/2014/main" id="{B5E32A9B-9F33-FA75-1D12-1539213281E5}"/>
              </a:ext>
            </a:extLst>
          </p:cNvPr>
          <p:cNvSpPr>
            <a:spLocks noGrp="1"/>
          </p:cNvSpPr>
          <p:nvPr>
            <p:ph type="ftr" sz="quarter" idx="3"/>
          </p:nvPr>
        </p:nvSpPr>
        <p:spPr>
          <a:xfrm>
            <a:off x="1127760" y="6423979"/>
            <a:ext cx="5745378" cy="365125"/>
          </a:xfrm>
          <a:prstGeom prst="rect">
            <a:avLst/>
          </a:prstGeom>
        </p:spPr>
        <p:txBody>
          <a:bodyPr vert="horz" lIns="91440" tIns="45720" rIns="91440" bIns="45720" rtlCol="0" anchor="ctr"/>
          <a:lstStyle>
            <a:lvl1pPr algn="l">
              <a:defRPr sz="700">
                <a:solidFill>
                  <a:schemeClr val="tx1">
                    <a:tint val="75000"/>
                  </a:schemeClr>
                </a:solidFill>
              </a:defRPr>
            </a:lvl1pPr>
          </a:lstStyle>
          <a:p>
            <a:r>
              <a:rPr lang="en-US" dirty="0"/>
              <a:t>Copyright © 2024, Oracle and/or its affiliates  </a:t>
            </a:r>
          </a:p>
        </p:txBody>
      </p:sp>
    </p:spTree>
    <p:extLst>
      <p:ext uri="{BB962C8B-B14F-4D97-AF65-F5344CB8AC3E}">
        <p14:creationId xmlns:p14="http://schemas.microsoft.com/office/powerpoint/2010/main" val="2923759047"/>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70"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5678758"/>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 id="2147484277" r:id="rId35"/>
    <p:sldLayoutId id="2147484278" r:id="rId36"/>
    <p:sldLayoutId id="2147484279" r:id="rId37"/>
    <p:sldLayoutId id="2147484280" r:id="rId38"/>
    <p:sldLayoutId id="2147484281" r:id="rId39"/>
    <p:sldLayoutId id="2147484282" r:id="rId40"/>
    <p:sldLayoutId id="2147484283" r:id="rId41"/>
    <p:sldLayoutId id="2147484284" r:id="rId42"/>
    <p:sldLayoutId id="2147484285" r:id="rId43"/>
    <p:sldLayoutId id="2147484286" r:id="rId44"/>
    <p:sldLayoutId id="2147484287" r:id="rId45"/>
    <p:sldLayoutId id="2147484288" r:id="rId46"/>
    <p:sldLayoutId id="2147484289" r:id="rId47"/>
    <p:sldLayoutId id="2147484290" r:id="rId48"/>
    <p:sldLayoutId id="2147484291" r:id="rId49"/>
    <p:sldLayoutId id="2147484292" r:id="rId50"/>
    <p:sldLayoutId id="2147484293" r:id="rId51"/>
    <p:sldLayoutId id="2147484294" r:id="rId52"/>
    <p:sldLayoutId id="2147484295" r:id="rId53"/>
    <p:sldLayoutId id="2147484296" r:id="rId54"/>
    <p:sldLayoutId id="2147484297" r:id="rId55"/>
    <p:sldLayoutId id="2147484298" r:id="rId56"/>
    <p:sldLayoutId id="2147484299" r:id="rId57"/>
    <p:sldLayoutId id="2147484300" r:id="rId58"/>
    <p:sldLayoutId id="2147484301" r:id="rId59"/>
    <p:sldLayoutId id="2147484302" r:id="rId60"/>
    <p:sldLayoutId id="2147484303" r:id="rId61"/>
    <p:sldLayoutId id="2147484304" r:id="rId62"/>
    <p:sldLayoutId id="2147484305" r:id="rId63"/>
    <p:sldLayoutId id="2147484306" r:id="rId64"/>
    <p:sldLayoutId id="2147484307" r:id="rId65"/>
    <p:sldLayoutId id="2147484308" r:id="rId66"/>
    <p:sldLayoutId id="2147484309" r:id="rId67"/>
    <p:sldLayoutId id="2147484310" r:id="rId68"/>
    <p:sldLayoutId id="2147484311" r:id="rId69"/>
    <p:sldLayoutId id="2147484312" r:id="rId70"/>
    <p:sldLayoutId id="2147484313" r:id="rId71"/>
    <p:sldLayoutId id="2147484314" r:id="rId72"/>
    <p:sldLayoutId id="2147484315" r:id="rId73"/>
    <p:sldLayoutId id="2147484316" r:id="rId74"/>
    <p:sldLayoutId id="2147484317" r:id="rId75"/>
    <p:sldLayoutId id="2147484318" r:id="rId76"/>
    <p:sldLayoutId id="2147484319" r:id="rId77"/>
    <p:sldLayoutId id="2147484320" r:id="rId78"/>
    <p:sldLayoutId id="2147484321" r:id="rId79"/>
    <p:sldLayoutId id="2147484322" r:id="rId80"/>
    <p:sldLayoutId id="2147484323" r:id="rId81"/>
    <p:sldLayoutId id="2147484324" r:id="rId82"/>
    <p:sldLayoutId id="2147484325" r:id="rId83"/>
    <p:sldLayoutId id="2147484326" r:id="rId84"/>
    <p:sldLayoutId id="2147484327" r:id="rId85"/>
    <p:sldLayoutId id="2147484328" r:id="rId86"/>
    <p:sldLayoutId id="2147484329" r:id="rId87"/>
    <p:sldLayoutId id="2147484330" r:id="rId88"/>
    <p:sldLayoutId id="2147484331" r:id="rId89"/>
    <p:sldLayoutId id="2147484332" r:id="rId90"/>
    <p:sldLayoutId id="2147484333" r:id="rId91"/>
    <p:sldLayoutId id="2147484334" r:id="rId92"/>
    <p:sldLayoutId id="2147484335" r:id="rId93"/>
    <p:sldLayoutId id="2147484336" r:id="rId94"/>
    <p:sldLayoutId id="2147484337" r:id="rId95"/>
    <p:sldLayoutId id="2147484338" r:id="rId96"/>
    <p:sldLayoutId id="2147484339" r:id="rId97"/>
    <p:sldLayoutId id="2147484340" r:id="rId98"/>
    <p:sldLayoutId id="2147484341" r:id="rId99"/>
    <p:sldLayoutId id="2147484342" r:id="rId100"/>
    <p:sldLayoutId id="2147484343" r:id="rId101"/>
    <p:sldLayoutId id="2147484344" r:id="rId102"/>
    <p:sldLayoutId id="2147484345" r:id="rId103"/>
    <p:sldLayoutId id="2147484346" r:id="rId104"/>
    <p:sldLayoutId id="2147484347" r:id="rId105"/>
    <p:sldLayoutId id="2147484348" r:id="rId106"/>
    <p:sldLayoutId id="2147484349" r:id="rId107"/>
    <p:sldLayoutId id="2147484350" r:id="rId108"/>
    <p:sldLayoutId id="2147484351" r:id="rId109"/>
    <p:sldLayoutId id="2147484352" r:id="rId110"/>
    <p:sldLayoutId id="2147484353" r:id="rId111"/>
    <p:sldLayoutId id="2147484354" r:id="rId112"/>
    <p:sldLayoutId id="2147484355" r:id="rId113"/>
    <p:sldLayoutId id="2147484356" r:id="rId114"/>
    <p:sldLayoutId id="2147484357" r:id="rId115"/>
    <p:sldLayoutId id="2147484358" r:id="rId116"/>
    <p:sldLayoutId id="2147484359" r:id="rId117"/>
    <p:sldLayoutId id="2147484360" r:id="rId118"/>
    <p:sldLayoutId id="2147484361" r:id="rId119"/>
    <p:sldLayoutId id="2147484362" r:id="rId120"/>
    <p:sldLayoutId id="2147484363" r:id="rId121"/>
    <p:sldLayoutId id="2147484364" r:id="rId122"/>
    <p:sldLayoutId id="2147484365" r:id="rId123"/>
    <p:sldLayoutId id="2147484366" r:id="rId124"/>
    <p:sldLayoutId id="2147484367" r:id="rId125"/>
    <p:sldLayoutId id="2147484368" r:id="rId126"/>
    <p:sldLayoutId id="2147484369" r:id="rId127"/>
    <p:sldLayoutId id="2147484370" r:id="rId128"/>
    <p:sldLayoutId id="2147484371" r:id="rId129"/>
    <p:sldLayoutId id="2147484372" r:id="rId130"/>
    <p:sldLayoutId id="2147484373" r:id="rId131"/>
    <p:sldLayoutId id="2147484374" r:id="rId132"/>
    <p:sldLayoutId id="2147484375" r:id="rId133"/>
    <p:sldLayoutId id="2147484376" r:id="rId134"/>
    <p:sldLayoutId id="2147484377" r:id="rId135"/>
    <p:sldLayoutId id="2147484378" r:id="rId136"/>
    <p:sldLayoutId id="2147484379" r:id="rId137"/>
    <p:sldLayoutId id="2147484380" r:id="rId138"/>
    <p:sldLayoutId id="2147484381" r:id="rId139"/>
    <p:sldLayoutId id="2147484382" r:id="rId140"/>
    <p:sldLayoutId id="2147484383" r:id="rId141"/>
    <p:sldLayoutId id="2147484384" r:id="rId142"/>
    <p:sldLayoutId id="2147484385" r:id="rId143"/>
    <p:sldLayoutId id="2147484386" r:id="rId144"/>
    <p:sldLayoutId id="2147484387" r:id="rId145"/>
    <p:sldLayoutId id="2147484388" r:id="rId146"/>
    <p:sldLayoutId id="2147484389" r:id="rId147"/>
    <p:sldLayoutId id="2147484390" r:id="rId148"/>
    <p:sldLayoutId id="2147484391" r:id="rId149"/>
    <p:sldLayoutId id="2147484392" r:id="rId150"/>
    <p:sldLayoutId id="2147484393" r:id="rId151"/>
    <p:sldLayoutId id="2147484394" r:id="rId152"/>
    <p:sldLayoutId id="2147484395" r:id="rId153"/>
    <p:sldLayoutId id="2147484396" r:id="rId154"/>
    <p:sldLayoutId id="2147484397" r:id="rId155"/>
    <p:sldLayoutId id="2147484398" r:id="rId156"/>
    <p:sldLayoutId id="2147484399" r:id="rId157"/>
    <p:sldLayoutId id="2147484400" r:id="rId158"/>
    <p:sldLayoutId id="2147484401" r:id="rId159"/>
    <p:sldLayoutId id="2147484402" r:id="rId160"/>
    <p:sldLayoutId id="2147484403" r:id="rId161"/>
    <p:sldLayoutId id="2147484404" r:id="rId162"/>
    <p:sldLayoutId id="2147484405" r:id="rId163"/>
    <p:sldLayoutId id="2147484406" r:id="rId164"/>
    <p:sldLayoutId id="2147484407" r:id="rId165"/>
    <p:sldLayoutId id="2147484408" r:id="rId166"/>
    <p:sldLayoutId id="2147484409" r:id="rId167"/>
    <p:sldLayoutId id="2147484410" r:id="rId1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39.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39.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39.xml"/><Relationship Id="rId5" Type="http://schemas.openxmlformats.org/officeDocument/2006/relationships/image" Target="../media/image71.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39.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39.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139.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39.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B293-81DA-F9C1-AC8F-C20875E27AA8}"/>
              </a:ext>
            </a:extLst>
          </p:cNvPr>
          <p:cNvSpPr>
            <a:spLocks noGrp="1"/>
          </p:cNvSpPr>
          <p:nvPr>
            <p:ph type="title"/>
          </p:nvPr>
        </p:nvSpPr>
        <p:spPr/>
        <p:txBody>
          <a:bodyPr/>
          <a:lstStyle/>
          <a:p>
            <a:r>
              <a:rPr lang="en-US" sz="3200" dirty="0">
                <a:solidFill>
                  <a:srgbClr val="C00000"/>
                </a:solidFill>
              </a:rPr>
              <a:t>Oracle Database 23ai</a:t>
            </a:r>
          </a:p>
        </p:txBody>
      </p:sp>
      <p:sp>
        <p:nvSpPr>
          <p:cNvPr id="3" name="Content Placeholder 2">
            <a:extLst>
              <a:ext uri="{FF2B5EF4-FFF2-40B4-BE49-F238E27FC236}">
                <a16:creationId xmlns:a16="http://schemas.microsoft.com/office/drawing/2014/main" id="{64075520-B497-9580-075C-178B358863E4}"/>
              </a:ext>
            </a:extLst>
          </p:cNvPr>
          <p:cNvSpPr>
            <a:spLocks noGrp="1"/>
          </p:cNvSpPr>
          <p:nvPr>
            <p:ph sz="quarter" idx="13"/>
          </p:nvPr>
        </p:nvSpPr>
        <p:spPr>
          <a:xfrm>
            <a:off x="762000" y="1175004"/>
            <a:ext cx="6605458" cy="4507992"/>
          </a:xfrm>
        </p:spPr>
        <p:txBody>
          <a:bodyPr/>
          <a:lstStyle/>
          <a:p>
            <a:r>
              <a:rPr lang="en-US" b="1" dirty="0"/>
              <a:t>XML and JSON</a:t>
            </a:r>
          </a:p>
          <a:p>
            <a:r>
              <a:rPr lang="en-US" b="1" dirty="0"/>
              <a:t>Document Convergence</a:t>
            </a:r>
          </a:p>
        </p:txBody>
      </p:sp>
      <p:sp>
        <p:nvSpPr>
          <p:cNvPr id="4" name="Footer Placeholder 3">
            <a:extLst>
              <a:ext uri="{FF2B5EF4-FFF2-40B4-BE49-F238E27FC236}">
                <a16:creationId xmlns:a16="http://schemas.microsoft.com/office/drawing/2014/main" id="{3487A264-0CAC-8EFF-8C00-CC370EFFAAB9}"/>
              </a:ext>
            </a:extLst>
          </p:cNvPr>
          <p:cNvSpPr>
            <a:spLocks noGrp="1"/>
          </p:cNvSpPr>
          <p:nvPr>
            <p:ph type="ftr" sz="quarter" idx="15"/>
          </p:nvPr>
        </p:nvSpPr>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0A00F5DC-DBCB-9E91-2342-448C53CD8642}"/>
              </a:ext>
            </a:extLst>
          </p:cNvPr>
          <p:cNvSpPr>
            <a:spLocks noGrp="1"/>
          </p:cNvSpPr>
          <p:nvPr>
            <p:ph type="sldNum" sz="quarter" idx="16"/>
          </p:nvPr>
        </p:nvSpPr>
        <p:spPr/>
        <p:txBody>
          <a:bodyPr/>
          <a:lstStyle/>
          <a:p>
            <a:fld id="{345D60D9-5372-5F40-9443-0F9AE5BDC3C8}" type="slidenum">
              <a:rPr lang="en-US" smtClean="0"/>
              <a:pPr/>
              <a:t>1</a:t>
            </a:fld>
            <a:endParaRPr lang="en-US" dirty="0"/>
          </a:p>
        </p:txBody>
      </p:sp>
    </p:spTree>
    <p:extLst>
      <p:ext uri="{BB962C8B-B14F-4D97-AF65-F5344CB8AC3E}">
        <p14:creationId xmlns:p14="http://schemas.microsoft.com/office/powerpoint/2010/main" val="19521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8EED2D-8F91-582E-3B76-59ADA09DE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89376-0EA3-003A-EBF3-BE097CB04F07}"/>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55970FD5-F191-3DC0-BB62-35814C12E521}"/>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Conversion API</a:t>
            </a:r>
          </a:p>
          <a:p>
            <a:endParaRPr lang="en-US" sz="2400" b="1" dirty="0">
              <a:solidFill>
                <a:srgbClr val="2C5967"/>
              </a:solidFill>
            </a:endParaRPr>
          </a:p>
          <a:p>
            <a:pPr marL="708660" lvl="1" indent="-342900"/>
            <a:r>
              <a:rPr lang="en-US" dirty="0">
                <a:solidFill>
                  <a:srgbClr val="2C5967"/>
                </a:solidFill>
              </a:rPr>
              <a:t>High-level API allowing for easy conversion between supported formats</a:t>
            </a:r>
          </a:p>
          <a:p>
            <a:pPr marL="708660" lvl="1" indent="-342900"/>
            <a:r>
              <a:rPr lang="en-US" dirty="0">
                <a:solidFill>
                  <a:srgbClr val="2C5967"/>
                </a:solidFill>
              </a:rPr>
              <a:t>Basic assumptions</a:t>
            </a:r>
          </a:p>
          <a:p>
            <a:pPr marL="890588" lvl="2" indent="-342900"/>
            <a:r>
              <a:rPr lang="en-US" dirty="0">
                <a:solidFill>
                  <a:srgbClr val="2C5967"/>
                </a:solidFill>
              </a:rPr>
              <a:t>Ease of use</a:t>
            </a:r>
          </a:p>
          <a:p>
            <a:pPr marL="890588" lvl="2" indent="-342900"/>
            <a:r>
              <a:rPr lang="en-US" dirty="0">
                <a:solidFill>
                  <a:srgbClr val="2C5967"/>
                </a:solidFill>
              </a:rPr>
              <a:t>Simplicity</a:t>
            </a:r>
          </a:p>
          <a:p>
            <a:pPr marL="890588" lvl="2" indent="-342900"/>
            <a:r>
              <a:rPr lang="en-US" dirty="0">
                <a:solidFill>
                  <a:srgbClr val="2C5967"/>
                </a:solidFill>
              </a:rPr>
              <a:t>Flexibility</a:t>
            </a:r>
          </a:p>
          <a:p>
            <a:pPr marL="708660" lvl="1" indent="-342900"/>
            <a:r>
              <a:rPr lang="en-US" dirty="0">
                <a:solidFill>
                  <a:srgbClr val="2C5967"/>
                </a:solidFill>
              </a:rPr>
              <a:t>Single PL/SQL package </a:t>
            </a:r>
          </a:p>
          <a:p>
            <a:pPr marL="708660" lvl="1" indent="-342900"/>
            <a:r>
              <a:rPr lang="en-US" dirty="0" err="1">
                <a:solidFill>
                  <a:srgbClr val="2C5967"/>
                </a:solidFill>
              </a:rPr>
              <a:t>doc_conv</a:t>
            </a:r>
            <a:endParaRPr lang="en-US" dirty="0">
              <a:solidFill>
                <a:srgbClr val="2C5967"/>
              </a:solidFill>
            </a:endParaRPr>
          </a:p>
          <a:p>
            <a:pPr marL="708660" lvl="1" indent="-342900"/>
            <a:endParaRPr lang="en-US"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EEBB1806-01A0-6391-4E47-66E3B60F6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44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97DFF9-6C19-9A7D-6EAC-A45B11398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9C791-D13A-B609-5A96-D5C6C589168C}"/>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C0F96B76-CB47-F342-61ED-DB36BA989ED1}"/>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Conversion API</a:t>
            </a:r>
          </a:p>
          <a:p>
            <a:pPr lvl="1" indent="0">
              <a:buNone/>
            </a:pPr>
            <a:r>
              <a:rPr lang="en-US" sz="2000" dirty="0">
                <a:solidFill>
                  <a:srgbClr val="2C5967"/>
                </a:solidFill>
              </a:rPr>
              <a:t>DOC_CONV PL/SQL package</a:t>
            </a:r>
          </a:p>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243FB7E8-1387-086C-16B3-3BDDF0CA9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547CB6-57BD-4624-A747-1EF11877AC4F}"/>
              </a:ext>
            </a:extLst>
          </p:cNvPr>
          <p:cNvSpPr/>
          <p:nvPr/>
        </p:nvSpPr>
        <p:spPr>
          <a:xfrm>
            <a:off x="785813" y="2099226"/>
            <a:ext cx="10015537" cy="4049405"/>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rgbClr val="33553C"/>
              </a:solidFill>
            </a:endParaRPr>
          </a:p>
          <a:p>
            <a:endParaRPr lang="en-US" sz="1200" dirty="0">
              <a:solidFill>
                <a:srgbClr val="33553C"/>
              </a:solidFill>
            </a:endParaRPr>
          </a:p>
          <a:p>
            <a:endParaRPr lang="en-US" sz="1200" dirty="0">
              <a:solidFill>
                <a:srgbClr val="33553C"/>
              </a:solidFill>
            </a:endParaRPr>
          </a:p>
          <a:p>
            <a:r>
              <a:rPr lang="en-US" sz="1200" dirty="0">
                <a:solidFill>
                  <a:srgbClr val="33553C"/>
                </a:solidFill>
              </a:rPr>
              <a:t>SQL&gt; desc </a:t>
            </a:r>
            <a:r>
              <a:rPr lang="en-US" sz="1200" dirty="0" err="1">
                <a:solidFill>
                  <a:srgbClr val="33553C"/>
                </a:solidFill>
              </a:rPr>
              <a:t>doc_conv</a:t>
            </a:r>
            <a:endParaRPr lang="en-US" sz="1200" dirty="0">
              <a:solidFill>
                <a:srgbClr val="33553C"/>
              </a:solidFill>
            </a:endParaRPr>
          </a:p>
          <a:p>
            <a:endParaRPr lang="en-US" sz="1200" dirty="0">
              <a:solidFill>
                <a:srgbClr val="33553C"/>
              </a:solidFill>
            </a:endParaRPr>
          </a:p>
          <a:p>
            <a:r>
              <a:rPr lang="en-US" sz="1200" dirty="0">
                <a:solidFill>
                  <a:srgbClr val="33553C"/>
                </a:solidFill>
              </a:rPr>
              <a:t>FUNCTION JSON2XML  RETURNS OPAQUE/XMLTYPE</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JDOC                      JSON                 IN      </a:t>
            </a:r>
          </a:p>
          <a:p>
            <a:endParaRPr lang="en-US" sz="1200" dirty="0">
              <a:solidFill>
                <a:srgbClr val="33553C"/>
              </a:solidFill>
            </a:endParaRPr>
          </a:p>
          <a:p>
            <a:r>
              <a:rPr lang="en-US" sz="1200" dirty="0">
                <a:solidFill>
                  <a:srgbClr val="33553C"/>
                </a:solidFill>
              </a:rPr>
              <a:t>FUNCTION JSON_ELEMENT_T2XML  RETURNS OPAQUE/XMLTYPE</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JDOC                      OBJECT               IN      </a:t>
            </a:r>
          </a:p>
          <a:p>
            <a:endParaRPr lang="en-US" sz="1200" dirty="0">
              <a:solidFill>
                <a:srgbClr val="33553C"/>
              </a:solidFill>
            </a:endParaRPr>
          </a:p>
          <a:p>
            <a:r>
              <a:rPr lang="en-US" sz="1200" dirty="0">
                <a:solidFill>
                  <a:srgbClr val="33553C"/>
                </a:solidFill>
              </a:rPr>
              <a:t>FUNCTION XML2JSON  RETURNS JSON</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XDOC                      OPAQUE/XMLTYPE       IN      </a:t>
            </a:r>
          </a:p>
          <a:p>
            <a:endParaRPr lang="en-US" sz="1200" dirty="0">
              <a:solidFill>
                <a:srgbClr val="33553C"/>
              </a:solidFill>
            </a:endParaRPr>
          </a:p>
          <a:p>
            <a:r>
              <a:rPr lang="en-US" sz="1200" dirty="0">
                <a:solidFill>
                  <a:srgbClr val="33553C"/>
                </a:solidFill>
              </a:rPr>
              <a:t>FUNCTION XML2JSON_ELEMENT_T  RETURNS OBJECT</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XDOC                      OPAQUE/XMLTYPE       IN      </a:t>
            </a:r>
            <a:br>
              <a:rPr lang="en-US" sz="1200" dirty="0">
                <a:solidFill>
                  <a:srgbClr val="33553C"/>
                </a:solidFill>
              </a:rPr>
            </a:br>
            <a:endParaRPr lang="en-US" sz="1200" dirty="0">
              <a:solidFill>
                <a:srgbClr val="33553C"/>
              </a:solidFill>
            </a:endParaRPr>
          </a:p>
          <a:p>
            <a:br>
              <a:rPr lang="en-US" sz="1200" dirty="0">
                <a:solidFill>
                  <a:srgbClr val="33553C"/>
                </a:solidFill>
              </a:rPr>
            </a:br>
            <a:endParaRPr lang="en-US" sz="1200" dirty="0">
              <a:solidFill>
                <a:srgbClr val="33553C"/>
              </a:solidFill>
            </a:endParaRPr>
          </a:p>
        </p:txBody>
      </p:sp>
    </p:spTree>
    <p:extLst>
      <p:ext uri="{BB962C8B-B14F-4D97-AF65-F5344CB8AC3E}">
        <p14:creationId xmlns:p14="http://schemas.microsoft.com/office/powerpoint/2010/main" val="3218760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8AE6F7-26C7-2C23-B619-72C0CACC1D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86FF7-BA0C-42C4-8611-1DEDDABCB26C}"/>
              </a:ext>
            </a:extLst>
          </p:cNvPr>
          <p:cNvSpPr>
            <a:spLocks noGrp="1"/>
          </p:cNvSpPr>
          <p:nvPr>
            <p:ph type="title"/>
          </p:nvPr>
        </p:nvSpPr>
        <p:spPr>
          <a:xfrm>
            <a:off x="444021" y="443473"/>
            <a:ext cx="11479274" cy="577750"/>
          </a:xfrm>
        </p:spPr>
        <p:txBody>
          <a:bodyPr/>
          <a:lstStyle/>
          <a:p>
            <a:r>
              <a:rPr lang="en-US" sz="2800" b="0" dirty="0">
                <a:solidFill>
                  <a:srgbClr val="C74634"/>
                </a:solidFill>
              </a:rPr>
              <a:t>XML vs JSON</a:t>
            </a:r>
            <a:br>
              <a:rPr lang="en-US" sz="2800" b="0" dirty="0">
                <a:solidFill>
                  <a:srgbClr val="C74634"/>
                </a:solidFill>
              </a:rPr>
            </a:br>
            <a:r>
              <a:rPr lang="en-US" b="0" dirty="0">
                <a:solidFill>
                  <a:srgbClr val="C74634"/>
                </a:solidFill>
              </a:rPr>
              <a:t>Challenges</a:t>
            </a:r>
          </a:p>
        </p:txBody>
      </p:sp>
      <p:sp>
        <p:nvSpPr>
          <p:cNvPr id="3" name="Content Placeholder 2">
            <a:extLst>
              <a:ext uri="{FF2B5EF4-FFF2-40B4-BE49-F238E27FC236}">
                <a16:creationId xmlns:a16="http://schemas.microsoft.com/office/drawing/2014/main" id="{E39C2122-AD52-CEE6-A2E0-2084F7A3B629}"/>
              </a:ext>
            </a:extLst>
          </p:cNvPr>
          <p:cNvSpPr>
            <a:spLocks noGrp="1"/>
          </p:cNvSpPr>
          <p:nvPr>
            <p:ph sz="quarter" idx="13"/>
          </p:nvPr>
        </p:nvSpPr>
        <p:spPr>
          <a:xfrm>
            <a:off x="501590" y="1478279"/>
            <a:ext cx="11277326" cy="4986315"/>
          </a:xfrm>
        </p:spPr>
        <p:txBody>
          <a:bodyPr/>
          <a:lstStyle/>
          <a:p>
            <a:pPr marL="890588" lvl="2" indent="-342900"/>
            <a:endParaRPr lang="en-US" sz="22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sp>
        <p:nvSpPr>
          <p:cNvPr id="6" name="Oval 5">
            <a:extLst>
              <a:ext uri="{FF2B5EF4-FFF2-40B4-BE49-F238E27FC236}">
                <a16:creationId xmlns:a16="http://schemas.microsoft.com/office/drawing/2014/main" id="{115DC422-E3EB-0DCE-F9BA-BCA1E6E87B26}"/>
              </a:ext>
            </a:extLst>
          </p:cNvPr>
          <p:cNvSpPr/>
          <p:nvPr/>
        </p:nvSpPr>
        <p:spPr>
          <a:xfrm>
            <a:off x="2259874" y="1854925"/>
            <a:ext cx="4441371" cy="41670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5122" name="Picture 2">
            <a:extLst>
              <a:ext uri="{FF2B5EF4-FFF2-40B4-BE49-F238E27FC236}">
                <a16:creationId xmlns:a16="http://schemas.microsoft.com/office/drawing/2014/main" id="{74376F67-BFC4-F3AD-8290-4717D3C37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696" y="1105713"/>
            <a:ext cx="7502433" cy="5358881"/>
          </a:xfrm>
          <a:prstGeom prst="rect">
            <a:avLst/>
          </a:prstGeom>
          <a:solidFill>
            <a:schemeClr val="tx1"/>
          </a:solidFill>
        </p:spPr>
      </p:pic>
      <p:pic>
        <p:nvPicPr>
          <p:cNvPr id="8" name="Picture 4" descr="Json file - Free interface icons">
            <a:extLst>
              <a:ext uri="{FF2B5EF4-FFF2-40B4-BE49-F238E27FC236}">
                <a16:creationId xmlns:a16="http://schemas.microsoft.com/office/drawing/2014/main" id="{8AC6F1ED-B513-080B-1C08-8FCBA8FCE7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157" y="1412307"/>
            <a:ext cx="1902767" cy="19027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Xml Vector SVG Icon - SVG Repo">
            <a:extLst>
              <a:ext uri="{FF2B5EF4-FFF2-40B4-BE49-F238E27FC236}">
                <a16:creationId xmlns:a16="http://schemas.microsoft.com/office/drawing/2014/main" id="{61A26FA1-1BBD-5D83-755D-BB5D3C5DD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34" y="1342583"/>
            <a:ext cx="1972491" cy="19724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2214900-64C1-A84B-5940-855BADA410DA}"/>
              </a:ext>
            </a:extLst>
          </p:cNvPr>
          <p:cNvSpPr txBox="1"/>
          <p:nvPr/>
        </p:nvSpPr>
        <p:spPr>
          <a:xfrm>
            <a:off x="5172911" y="3317964"/>
            <a:ext cx="2325174" cy="707886"/>
          </a:xfrm>
          <a:prstGeom prst="rect">
            <a:avLst/>
          </a:prstGeom>
          <a:noFill/>
          <a:ln>
            <a:solidFill>
              <a:schemeClr val="accent1"/>
            </a:solidFill>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C5967"/>
                </a:solidFill>
                <a:effectLst/>
                <a:uLnTx/>
                <a:uFillTx/>
                <a:latin typeface="Oracle Sans Tab"/>
                <a:ea typeface="+mn-ea"/>
                <a:cs typeface="+mn-cs"/>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C5967"/>
                </a:solidFill>
                <a:effectLst/>
                <a:uLnTx/>
                <a:uFillTx/>
                <a:latin typeface="Oracle Sans Tab"/>
                <a:ea typeface="+mn-ea"/>
                <a:cs typeface="+mn-cs"/>
              </a:rPr>
              <a:t>Schemas</a:t>
            </a:r>
          </a:p>
        </p:txBody>
      </p:sp>
      <p:sp>
        <p:nvSpPr>
          <p:cNvPr id="12" name="TextBox 11">
            <a:extLst>
              <a:ext uri="{FF2B5EF4-FFF2-40B4-BE49-F238E27FC236}">
                <a16:creationId xmlns:a16="http://schemas.microsoft.com/office/drawing/2014/main" id="{D6B9AD61-C17B-0677-BF58-328484108C5D}"/>
              </a:ext>
            </a:extLst>
          </p:cNvPr>
          <p:cNvSpPr txBox="1"/>
          <p:nvPr/>
        </p:nvSpPr>
        <p:spPr>
          <a:xfrm>
            <a:off x="7981415" y="3365864"/>
            <a:ext cx="2325174" cy="923330"/>
          </a:xfrm>
          <a:prstGeom prst="rect">
            <a:avLst/>
          </a:prstGeom>
          <a:noFill/>
          <a:ln>
            <a:solidFill>
              <a:schemeClr val="accent1"/>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Arrays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t>
            </a:r>
          </a:p>
        </p:txBody>
      </p:sp>
      <p:sp>
        <p:nvSpPr>
          <p:cNvPr id="13" name="TextBox 12">
            <a:extLst>
              <a:ext uri="{FF2B5EF4-FFF2-40B4-BE49-F238E27FC236}">
                <a16:creationId xmlns:a16="http://schemas.microsoft.com/office/drawing/2014/main" id="{12D9E067-0027-E216-E219-9090C65452ED}"/>
              </a:ext>
            </a:extLst>
          </p:cNvPr>
          <p:cNvSpPr txBox="1"/>
          <p:nvPr/>
        </p:nvSpPr>
        <p:spPr>
          <a:xfrm>
            <a:off x="2895597" y="3361508"/>
            <a:ext cx="2325174" cy="1200329"/>
          </a:xfrm>
          <a:prstGeom prst="rect">
            <a:avLst/>
          </a:prstGeom>
          <a:noFill/>
          <a:ln>
            <a:solidFill>
              <a:schemeClr val="accent1"/>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Attributes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Namespaces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XSLT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t>
            </a:r>
          </a:p>
        </p:txBody>
      </p:sp>
    </p:spTree>
    <p:extLst>
      <p:ext uri="{BB962C8B-B14F-4D97-AF65-F5344CB8AC3E}">
        <p14:creationId xmlns:p14="http://schemas.microsoft.com/office/powerpoint/2010/main" val="1108638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50B401-E295-EE9C-F593-DB0AB78276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70E54-0A22-7FB0-F898-8414F68E5ED3}"/>
              </a:ext>
            </a:extLst>
          </p:cNvPr>
          <p:cNvSpPr>
            <a:spLocks noGrp="1"/>
          </p:cNvSpPr>
          <p:nvPr>
            <p:ph type="title"/>
          </p:nvPr>
        </p:nvSpPr>
        <p:spPr>
          <a:xfrm>
            <a:off x="444021" y="443473"/>
            <a:ext cx="11479274" cy="577750"/>
          </a:xfrm>
        </p:spPr>
        <p:txBody>
          <a:bodyPr/>
          <a:lstStyle/>
          <a:p>
            <a:r>
              <a:rPr lang="en-US" sz="2800" b="0" dirty="0">
                <a:solidFill>
                  <a:srgbClr val="C74634"/>
                </a:solidFill>
              </a:rPr>
              <a:t>XML vs JSON</a:t>
            </a:r>
            <a:br>
              <a:rPr lang="en-US" sz="2800" b="0" dirty="0">
                <a:solidFill>
                  <a:srgbClr val="C74634"/>
                </a:solidFill>
              </a:rPr>
            </a:br>
            <a:r>
              <a:rPr lang="en-US" sz="2800" b="0" dirty="0">
                <a:solidFill>
                  <a:srgbClr val="C74634"/>
                </a:solidFill>
              </a:rPr>
              <a:t>Solution</a:t>
            </a:r>
            <a:endParaRPr lang="en-US" b="0" dirty="0">
              <a:solidFill>
                <a:srgbClr val="C74634"/>
              </a:solidFill>
            </a:endParaRPr>
          </a:p>
        </p:txBody>
      </p:sp>
      <p:sp>
        <p:nvSpPr>
          <p:cNvPr id="3" name="Content Placeholder 2">
            <a:extLst>
              <a:ext uri="{FF2B5EF4-FFF2-40B4-BE49-F238E27FC236}">
                <a16:creationId xmlns:a16="http://schemas.microsoft.com/office/drawing/2014/main" id="{2342ED21-C67D-25EB-1055-4B8784F0E5C2}"/>
              </a:ext>
            </a:extLst>
          </p:cNvPr>
          <p:cNvSpPr>
            <a:spLocks noGrp="1"/>
          </p:cNvSpPr>
          <p:nvPr>
            <p:ph sz="quarter" idx="13"/>
          </p:nvPr>
        </p:nvSpPr>
        <p:spPr>
          <a:xfrm>
            <a:off x="501590" y="1478279"/>
            <a:ext cx="11277326" cy="4986315"/>
          </a:xfrm>
        </p:spPr>
        <p:txBody>
          <a:bodyPr/>
          <a:lstStyle/>
          <a:p>
            <a:pPr marL="890588" lvl="2" indent="-342900"/>
            <a:endParaRPr lang="en-US" sz="22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sp>
        <p:nvSpPr>
          <p:cNvPr id="6" name="Oval 5">
            <a:extLst>
              <a:ext uri="{FF2B5EF4-FFF2-40B4-BE49-F238E27FC236}">
                <a16:creationId xmlns:a16="http://schemas.microsoft.com/office/drawing/2014/main" id="{AFA95449-6B4B-4E64-8E2C-81935B624AAA}"/>
              </a:ext>
            </a:extLst>
          </p:cNvPr>
          <p:cNvSpPr/>
          <p:nvPr/>
        </p:nvSpPr>
        <p:spPr>
          <a:xfrm>
            <a:off x="2259874" y="1854925"/>
            <a:ext cx="4441371" cy="41670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8" name="Picture 4" descr="Json file - Free interface icons">
            <a:extLst>
              <a:ext uri="{FF2B5EF4-FFF2-40B4-BE49-F238E27FC236}">
                <a16:creationId xmlns:a16="http://schemas.microsoft.com/office/drawing/2014/main" id="{E99B4E00-C061-05DF-2B75-796A6A8D0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5157" y="1412307"/>
            <a:ext cx="1902767" cy="19027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Xml Vector SVG Icon - SVG Repo">
            <a:extLst>
              <a:ext uri="{FF2B5EF4-FFF2-40B4-BE49-F238E27FC236}">
                <a16:creationId xmlns:a16="http://schemas.microsoft.com/office/drawing/2014/main" id="{0450DF94-318A-5B4D-6C95-BE7E5354F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34" y="1342583"/>
            <a:ext cx="1972491" cy="19724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1B95BD-80FB-E15A-77E3-2530F739C921}"/>
              </a:ext>
            </a:extLst>
          </p:cNvPr>
          <p:cNvSpPr txBox="1"/>
          <p:nvPr/>
        </p:nvSpPr>
        <p:spPr>
          <a:xfrm>
            <a:off x="3442445" y="1349312"/>
            <a:ext cx="5019131" cy="923330"/>
          </a:xfrm>
          <a:prstGeom prst="rect">
            <a:avLst/>
          </a:prstGeom>
          <a:noFill/>
        </p:spPr>
        <p:txBody>
          <a:bodyPr wrap="none" rtlCol="0">
            <a:spAutoFit/>
          </a:bodyPr>
          <a:lstStyle/>
          <a:p>
            <a:r>
              <a:rPr lang="en-US" dirty="0">
                <a:solidFill>
                  <a:srgbClr val="33553C"/>
                </a:solidFill>
              </a:rPr>
              <a:t>Supplemental Elements</a:t>
            </a:r>
          </a:p>
          <a:p>
            <a:pPr marL="285750" indent="-285750">
              <a:buFont typeface="Arial" panose="020B0604020202020204" pitchFamily="34" charset="0"/>
              <a:buChar char="•"/>
            </a:pPr>
            <a:r>
              <a:rPr lang="en-US" dirty="0">
                <a:solidFill>
                  <a:srgbClr val="33553C"/>
                </a:solidFill>
              </a:rPr>
              <a:t>Elements with parametrized keys</a:t>
            </a:r>
          </a:p>
          <a:p>
            <a:pPr marL="285750" indent="-285750">
              <a:buFont typeface="Arial" panose="020B0604020202020204" pitchFamily="34" charset="0"/>
              <a:buChar char="•"/>
            </a:pPr>
            <a:r>
              <a:rPr lang="en-US" dirty="0">
                <a:solidFill>
                  <a:srgbClr val="33553C"/>
                </a:solidFill>
              </a:rPr>
              <a:t>Added/removed </a:t>
            </a:r>
            <a:r>
              <a:rPr lang="en-US" dirty="0" err="1">
                <a:solidFill>
                  <a:srgbClr val="33553C"/>
                </a:solidFill>
              </a:rPr>
              <a:t>automaticall</a:t>
            </a:r>
            <a:r>
              <a:rPr lang="en-US" dirty="0">
                <a:solidFill>
                  <a:srgbClr val="33553C"/>
                </a:solidFill>
              </a:rPr>
              <a:t> when needed</a:t>
            </a:r>
          </a:p>
        </p:txBody>
      </p:sp>
      <p:graphicFrame>
        <p:nvGraphicFramePr>
          <p:cNvPr id="10" name="Table 9">
            <a:extLst>
              <a:ext uri="{FF2B5EF4-FFF2-40B4-BE49-F238E27FC236}">
                <a16:creationId xmlns:a16="http://schemas.microsoft.com/office/drawing/2014/main" id="{D88918AE-269D-0559-2FB8-E3BD705EB639}"/>
              </a:ext>
            </a:extLst>
          </p:cNvPr>
          <p:cNvGraphicFramePr>
            <a:graphicFrameLocks noGrp="1"/>
          </p:cNvGraphicFramePr>
          <p:nvPr>
            <p:extLst>
              <p:ext uri="{D42A27DB-BD31-4B8C-83A1-F6EECF244321}">
                <p14:modId xmlns:p14="http://schemas.microsoft.com/office/powerpoint/2010/main" val="1118312979"/>
              </p:ext>
            </p:extLst>
          </p:nvPr>
        </p:nvGraphicFramePr>
        <p:xfrm>
          <a:off x="2075032" y="2849676"/>
          <a:ext cx="8127999" cy="2519680"/>
        </p:xfrm>
        <a:graphic>
          <a:graphicData uri="http://schemas.openxmlformats.org/drawingml/2006/table">
            <a:tbl>
              <a:tblPr firstRow="1" bandRow="1">
                <a:tableStyleId>{00A15C55-8517-42AA-B614-E9B94910E393}</a:tableStyleId>
              </a:tblPr>
              <a:tblGrid>
                <a:gridCol w="2709333">
                  <a:extLst>
                    <a:ext uri="{9D8B030D-6E8A-4147-A177-3AD203B41FA5}">
                      <a16:colId xmlns:a16="http://schemas.microsoft.com/office/drawing/2014/main" val="3290230903"/>
                    </a:ext>
                  </a:extLst>
                </a:gridCol>
                <a:gridCol w="2709333">
                  <a:extLst>
                    <a:ext uri="{9D8B030D-6E8A-4147-A177-3AD203B41FA5}">
                      <a16:colId xmlns:a16="http://schemas.microsoft.com/office/drawing/2014/main" val="653313083"/>
                    </a:ext>
                  </a:extLst>
                </a:gridCol>
                <a:gridCol w="2709333">
                  <a:extLst>
                    <a:ext uri="{9D8B030D-6E8A-4147-A177-3AD203B41FA5}">
                      <a16:colId xmlns:a16="http://schemas.microsoft.com/office/drawing/2014/main" val="1490914548"/>
                    </a:ext>
                  </a:extLst>
                </a:gridCol>
              </a:tblGrid>
              <a:tr h="370840">
                <a:tc>
                  <a:txBody>
                    <a:bodyPr/>
                    <a:lstStyle/>
                    <a:p>
                      <a:r>
                        <a:rPr lang="en-US" dirty="0"/>
                        <a:t>Parameter name</a:t>
                      </a:r>
                    </a:p>
                  </a:txBody>
                  <a:tcPr/>
                </a:tc>
                <a:tc>
                  <a:txBody>
                    <a:bodyPr/>
                    <a:lstStyle/>
                    <a:p>
                      <a:r>
                        <a:rPr lang="en-US" dirty="0"/>
                        <a:t>Description</a:t>
                      </a:r>
                    </a:p>
                  </a:txBody>
                  <a:tcPr/>
                </a:tc>
                <a:tc>
                  <a:txBody>
                    <a:bodyPr/>
                    <a:lstStyle/>
                    <a:p>
                      <a:r>
                        <a:rPr lang="en-US" dirty="0"/>
                        <a:t>Default Value</a:t>
                      </a:r>
                    </a:p>
                  </a:txBody>
                  <a:tcPr/>
                </a:tc>
                <a:extLst>
                  <a:ext uri="{0D108BD9-81ED-4DB2-BD59-A6C34878D82A}">
                    <a16:rowId xmlns:a16="http://schemas.microsoft.com/office/drawing/2014/main" val="2444709458"/>
                  </a:ext>
                </a:extLst>
              </a:tr>
              <a:tr h="370840">
                <a:tc>
                  <a:txBody>
                    <a:bodyPr/>
                    <a:lstStyle/>
                    <a:p>
                      <a:r>
                        <a:rPr lang="en-US" dirty="0"/>
                        <a:t>XML_ARRAY_NAME</a:t>
                      </a:r>
                    </a:p>
                  </a:txBody>
                  <a:tcPr/>
                </a:tc>
                <a:tc>
                  <a:txBody>
                    <a:bodyPr/>
                    <a:lstStyle/>
                    <a:p>
                      <a:r>
                        <a:rPr lang="en-US" sz="1400" dirty="0"/>
                        <a:t>default name of array</a:t>
                      </a:r>
                    </a:p>
                  </a:txBody>
                  <a:tcPr/>
                </a:tc>
                <a:tc>
                  <a:txBody>
                    <a:bodyPr/>
                    <a:lstStyle/>
                    <a:p>
                      <a:r>
                        <a:rPr lang="en-US" dirty="0"/>
                        <a:t>_</a:t>
                      </a:r>
                      <a:r>
                        <a:rPr lang="en-US" dirty="0" err="1"/>
                        <a:t>dc_array</a:t>
                      </a:r>
                      <a:r>
                        <a:rPr lang="en-US" dirty="0"/>
                        <a:t>_</a:t>
                      </a:r>
                    </a:p>
                  </a:txBody>
                  <a:tcPr/>
                </a:tc>
                <a:extLst>
                  <a:ext uri="{0D108BD9-81ED-4DB2-BD59-A6C34878D82A}">
                    <a16:rowId xmlns:a16="http://schemas.microsoft.com/office/drawing/2014/main" val="2457926335"/>
                  </a:ext>
                </a:extLst>
              </a:tr>
              <a:tr h="370840">
                <a:tc>
                  <a:txBody>
                    <a:bodyPr/>
                    <a:lstStyle/>
                    <a:p>
                      <a:r>
                        <a:rPr lang="en-US" dirty="0"/>
                        <a:t>XML_LIST_NAME</a:t>
                      </a:r>
                    </a:p>
                  </a:txBody>
                  <a:tcPr/>
                </a:tc>
                <a:tc>
                  <a:txBody>
                    <a:bodyPr/>
                    <a:lstStyle/>
                    <a:p>
                      <a:r>
                        <a:rPr lang="en-US" sz="1400" dirty="0"/>
                        <a:t>default name of list/object</a:t>
                      </a:r>
                    </a:p>
                  </a:txBody>
                  <a:tcPr/>
                </a:tc>
                <a:tc>
                  <a:txBody>
                    <a:bodyPr/>
                    <a:lstStyle/>
                    <a:p>
                      <a:r>
                        <a:rPr lang="en-US" dirty="0"/>
                        <a:t>_</a:t>
                      </a:r>
                      <a:r>
                        <a:rPr lang="en-US" dirty="0" err="1"/>
                        <a:t>dc_list</a:t>
                      </a:r>
                      <a:r>
                        <a:rPr lang="en-US" dirty="0"/>
                        <a:t>_</a:t>
                      </a:r>
                    </a:p>
                  </a:txBody>
                  <a:tcPr/>
                </a:tc>
                <a:extLst>
                  <a:ext uri="{0D108BD9-81ED-4DB2-BD59-A6C34878D82A}">
                    <a16:rowId xmlns:a16="http://schemas.microsoft.com/office/drawing/2014/main" val="256659844"/>
                  </a:ext>
                </a:extLst>
              </a:tr>
              <a:tr h="370840">
                <a:tc>
                  <a:txBody>
                    <a:bodyPr/>
                    <a:lstStyle/>
                    <a:p>
                      <a:r>
                        <a:rPr lang="en-US" dirty="0"/>
                        <a:t>XML_ITEM_NAME</a:t>
                      </a:r>
                    </a:p>
                  </a:txBody>
                  <a:tcPr/>
                </a:tc>
                <a:tc>
                  <a:txBody>
                    <a:bodyPr/>
                    <a:lstStyle/>
                    <a:p>
                      <a:r>
                        <a:rPr lang="en-US" sz="1400" dirty="0"/>
                        <a:t>default list/array item name</a:t>
                      </a:r>
                    </a:p>
                  </a:txBody>
                  <a:tcPr/>
                </a:tc>
                <a:tc>
                  <a:txBody>
                    <a:bodyPr/>
                    <a:lstStyle/>
                    <a:p>
                      <a:r>
                        <a:rPr lang="en-US" dirty="0"/>
                        <a:t>_</a:t>
                      </a:r>
                      <a:r>
                        <a:rPr lang="en-US" dirty="0" err="1"/>
                        <a:t>dc_item</a:t>
                      </a:r>
                      <a:r>
                        <a:rPr lang="en-US" dirty="0"/>
                        <a:t>_</a:t>
                      </a:r>
                    </a:p>
                  </a:txBody>
                  <a:tcPr/>
                </a:tc>
                <a:extLst>
                  <a:ext uri="{0D108BD9-81ED-4DB2-BD59-A6C34878D82A}">
                    <a16:rowId xmlns:a16="http://schemas.microsoft.com/office/drawing/2014/main" val="3169132916"/>
                  </a:ext>
                </a:extLst>
              </a:tr>
              <a:tr h="370840">
                <a:tc>
                  <a:txBody>
                    <a:bodyPr/>
                    <a:lstStyle/>
                    <a:p>
                      <a:r>
                        <a:rPr lang="en-US" dirty="0"/>
                        <a:t>JSON_ATTR_NODE</a:t>
                      </a:r>
                    </a:p>
                  </a:txBody>
                  <a:tcPr/>
                </a:tc>
                <a:tc>
                  <a:txBody>
                    <a:bodyPr/>
                    <a:lstStyle/>
                    <a:p>
                      <a:r>
                        <a:rPr lang="en-US" sz="1400" dirty="0"/>
                        <a:t>default name of </a:t>
                      </a:r>
                      <a:r>
                        <a:rPr lang="en-US" sz="1400" dirty="0" err="1"/>
                        <a:t>attribibutes</a:t>
                      </a:r>
                      <a:r>
                        <a:rPr lang="en-US" sz="1400" dirty="0"/>
                        <a:t> node</a:t>
                      </a:r>
                    </a:p>
                  </a:txBody>
                  <a:tcPr/>
                </a:tc>
                <a:tc>
                  <a:txBody>
                    <a:bodyPr/>
                    <a:lstStyle/>
                    <a:p>
                      <a:r>
                        <a:rPr lang="en-US" dirty="0"/>
                        <a:t>_</a:t>
                      </a:r>
                      <a:r>
                        <a:rPr lang="en-US" dirty="0" err="1"/>
                        <a:t>dc_attribute</a:t>
                      </a:r>
                      <a:endParaRPr lang="en-US" dirty="0"/>
                    </a:p>
                  </a:txBody>
                  <a:tcPr/>
                </a:tc>
                <a:extLst>
                  <a:ext uri="{0D108BD9-81ED-4DB2-BD59-A6C34878D82A}">
                    <a16:rowId xmlns:a16="http://schemas.microsoft.com/office/drawing/2014/main" val="2354906268"/>
                  </a:ext>
                </a:extLst>
              </a:tr>
              <a:tr h="370840">
                <a:tc>
                  <a:txBody>
                    <a:bodyPr/>
                    <a:lstStyle/>
                    <a:p>
                      <a:r>
                        <a:rPr lang="en-US" dirty="0"/>
                        <a:t>JSON_COMMENT</a:t>
                      </a:r>
                    </a:p>
                  </a:txBody>
                  <a:tcPr/>
                </a:tc>
                <a:tc>
                  <a:txBody>
                    <a:bodyPr/>
                    <a:lstStyle/>
                    <a:p>
                      <a:r>
                        <a:rPr lang="en-US" sz="1400" dirty="0"/>
                        <a:t>default name of comment node</a:t>
                      </a:r>
                    </a:p>
                  </a:txBody>
                  <a:tcPr/>
                </a:tc>
                <a:tc>
                  <a:txBody>
                    <a:bodyPr/>
                    <a:lstStyle/>
                    <a:p>
                      <a:r>
                        <a:rPr lang="en-US" dirty="0"/>
                        <a:t>_</a:t>
                      </a:r>
                      <a:r>
                        <a:rPr lang="en-US" dirty="0" err="1"/>
                        <a:t>dc_comment</a:t>
                      </a:r>
                      <a:r>
                        <a:rPr lang="en-US" dirty="0"/>
                        <a:t>_</a:t>
                      </a:r>
                    </a:p>
                  </a:txBody>
                  <a:tcPr/>
                </a:tc>
                <a:extLst>
                  <a:ext uri="{0D108BD9-81ED-4DB2-BD59-A6C34878D82A}">
                    <a16:rowId xmlns:a16="http://schemas.microsoft.com/office/drawing/2014/main" val="1777230029"/>
                  </a:ext>
                </a:extLst>
              </a:tr>
            </a:tbl>
          </a:graphicData>
        </a:graphic>
      </p:graphicFrame>
    </p:spTree>
    <p:extLst>
      <p:ext uri="{BB962C8B-B14F-4D97-AF65-F5344CB8AC3E}">
        <p14:creationId xmlns:p14="http://schemas.microsoft.com/office/powerpoint/2010/main" val="405885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797351-4A71-9AF0-0DD9-4E9BB25E8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80AD6-CED8-B41A-F963-CEFA280C9078}"/>
              </a:ext>
            </a:extLst>
          </p:cNvPr>
          <p:cNvSpPr>
            <a:spLocks noGrp="1"/>
          </p:cNvSpPr>
          <p:nvPr>
            <p:ph type="title"/>
          </p:nvPr>
        </p:nvSpPr>
        <p:spPr>
          <a:xfrm>
            <a:off x="444021" y="258274"/>
            <a:ext cx="11479274" cy="822960"/>
          </a:xfrm>
        </p:spPr>
        <p:txBody>
          <a:bodyPr/>
          <a:lstStyle/>
          <a:p>
            <a:r>
              <a:rPr lang="en-US" sz="2800" b="0" dirty="0">
                <a:solidFill>
                  <a:srgbClr val="C74634"/>
                </a:solidFill>
              </a:rPr>
              <a:t>Document formats supported by Oracle Database</a:t>
            </a:r>
          </a:p>
        </p:txBody>
      </p:sp>
      <p:sp>
        <p:nvSpPr>
          <p:cNvPr id="3" name="Content Placeholder 2">
            <a:extLst>
              <a:ext uri="{FF2B5EF4-FFF2-40B4-BE49-F238E27FC236}">
                <a16:creationId xmlns:a16="http://schemas.microsoft.com/office/drawing/2014/main" id="{DE56BAED-654E-5549-834A-5ECDC28FE944}"/>
              </a:ext>
            </a:extLst>
          </p:cNvPr>
          <p:cNvSpPr>
            <a:spLocks noGrp="1"/>
          </p:cNvSpPr>
          <p:nvPr>
            <p:ph sz="quarter" idx="13"/>
          </p:nvPr>
        </p:nvSpPr>
        <p:spPr>
          <a:xfrm>
            <a:off x="501590" y="1478279"/>
            <a:ext cx="11277326" cy="4986315"/>
          </a:xfrm>
        </p:spPr>
        <p:txBody>
          <a:bodyPr/>
          <a:lstStyle/>
          <a:p>
            <a:pPr marL="342900" indent="-342900">
              <a:buFont typeface="Arial" panose="020B0604020202020204" pitchFamily="34" charset="0"/>
              <a:buChar char="•"/>
            </a:pPr>
            <a:r>
              <a:rPr lang="en-US" sz="2400" dirty="0">
                <a:solidFill>
                  <a:srgbClr val="2C5967"/>
                </a:solidFill>
              </a:rPr>
              <a:t>XML</a:t>
            </a:r>
          </a:p>
          <a:p>
            <a:pPr marL="708660" lvl="1" indent="-342900"/>
            <a:r>
              <a:rPr lang="en-US" sz="2000" dirty="0">
                <a:solidFill>
                  <a:srgbClr val="2C5967"/>
                </a:solidFill>
              </a:rPr>
              <a:t>Stands for </a:t>
            </a:r>
            <a:r>
              <a:rPr lang="en-US" sz="2000" dirty="0">
                <a:solidFill>
                  <a:srgbClr val="C74634"/>
                </a:solidFill>
              </a:rPr>
              <a:t>Extensible Markup Language</a:t>
            </a:r>
          </a:p>
          <a:p>
            <a:pPr marL="708660" lvl="1" indent="-342900"/>
            <a:r>
              <a:rPr lang="en-US" sz="2000" dirty="0">
                <a:solidFill>
                  <a:srgbClr val="2C5967"/>
                </a:solidFill>
              </a:rPr>
              <a:t>Defined in 1996 by W3C consortium</a:t>
            </a:r>
          </a:p>
          <a:p>
            <a:pPr marL="708660" lvl="1" indent="-342900"/>
            <a:r>
              <a:rPr lang="en-US" sz="2000" dirty="0">
                <a:solidFill>
                  <a:srgbClr val="2C5967"/>
                </a:solidFill>
              </a:rPr>
              <a:t>Self-descriptive and extensible format</a:t>
            </a:r>
          </a:p>
          <a:p>
            <a:pPr marL="708660" lvl="1" indent="-342900"/>
            <a:r>
              <a:rPr lang="en-US" sz="2000" dirty="0">
                <a:solidFill>
                  <a:srgbClr val="2C5967"/>
                </a:solidFill>
              </a:rPr>
              <a:t>XSLT transformation part of XML standard</a:t>
            </a:r>
          </a:p>
          <a:p>
            <a:pPr marL="708660" lvl="1" indent="-342900"/>
            <a:r>
              <a:rPr lang="en-US" sz="2000" dirty="0" err="1">
                <a:solidFill>
                  <a:srgbClr val="2C5967"/>
                </a:solidFill>
              </a:rPr>
              <a:t>Xquery</a:t>
            </a:r>
            <a:r>
              <a:rPr lang="en-US" sz="2000" dirty="0">
                <a:solidFill>
                  <a:srgbClr val="2C5967"/>
                </a:solidFill>
              </a:rPr>
              <a:t>,  </a:t>
            </a:r>
            <a:r>
              <a:rPr lang="en-US" sz="2000" dirty="0" err="1">
                <a:solidFill>
                  <a:srgbClr val="2C5967"/>
                </a:solidFill>
              </a:rPr>
              <a:t>Xpath</a:t>
            </a:r>
            <a:r>
              <a:rPr lang="en-US" sz="2000" dirty="0">
                <a:solidFill>
                  <a:srgbClr val="2C5967"/>
                </a:solidFill>
              </a:rPr>
              <a:t> languages used to query XML documents</a:t>
            </a:r>
          </a:p>
          <a:p>
            <a:pPr marL="708660" lvl="1" indent="-342900"/>
            <a:r>
              <a:rPr lang="en-US" sz="2000" dirty="0">
                <a:solidFill>
                  <a:srgbClr val="2C5967"/>
                </a:solidFill>
              </a:rPr>
              <a:t>Supported by Oracle Database in XML DB feature</a:t>
            </a:r>
          </a:p>
          <a:p>
            <a:pPr marL="708660" lvl="1" indent="-342900"/>
            <a:r>
              <a:rPr lang="en-US" sz="2000" dirty="0">
                <a:solidFill>
                  <a:srgbClr val="2C5967"/>
                </a:solidFill>
              </a:rPr>
              <a:t>Basic type used to store and process XML data: </a:t>
            </a:r>
            <a:r>
              <a:rPr lang="en-US" sz="2000" dirty="0" err="1">
                <a:solidFill>
                  <a:srgbClr val="2C5967"/>
                </a:solidFill>
              </a:rPr>
              <a:t>XMLType</a:t>
            </a:r>
            <a:endParaRPr lang="en-US" sz="2000" dirty="0">
              <a:solidFill>
                <a:srgbClr val="2C5967"/>
              </a:solidFill>
            </a:endParaRPr>
          </a:p>
          <a:p>
            <a:pPr marL="708660" lvl="1" indent="-342900"/>
            <a:r>
              <a:rPr lang="en-US" sz="2000" dirty="0">
                <a:solidFill>
                  <a:srgbClr val="2C5967"/>
                </a:solidFill>
              </a:rPr>
              <a:t>Rich PL/SQL API</a:t>
            </a: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1026" name="Picture 2" descr="Xml Vector SVG Icon - SVG Repo">
            <a:extLst>
              <a:ext uri="{FF2B5EF4-FFF2-40B4-BE49-F238E27FC236}">
                <a16:creationId xmlns:a16="http://schemas.microsoft.com/office/drawing/2014/main" id="{412B7097-785F-6634-EB5F-FB22F4608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785" y="1478279"/>
            <a:ext cx="2425625" cy="242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50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9BE2BAB-2DDD-7487-D083-1E6682F54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0F09C-7081-36C5-A294-C648BC10E692}"/>
              </a:ext>
            </a:extLst>
          </p:cNvPr>
          <p:cNvSpPr>
            <a:spLocks noGrp="1"/>
          </p:cNvSpPr>
          <p:nvPr>
            <p:ph type="title"/>
          </p:nvPr>
        </p:nvSpPr>
        <p:spPr>
          <a:xfrm>
            <a:off x="444021" y="258274"/>
            <a:ext cx="11479274" cy="822960"/>
          </a:xfrm>
        </p:spPr>
        <p:txBody>
          <a:bodyPr/>
          <a:lstStyle/>
          <a:p>
            <a:r>
              <a:rPr lang="en-US" sz="2800" b="0" dirty="0">
                <a:solidFill>
                  <a:srgbClr val="C74634"/>
                </a:solidFill>
              </a:rPr>
              <a:t>Document formats supported by Oracle Database</a:t>
            </a:r>
          </a:p>
        </p:txBody>
      </p:sp>
      <p:sp>
        <p:nvSpPr>
          <p:cNvPr id="3" name="Content Placeholder 2">
            <a:extLst>
              <a:ext uri="{FF2B5EF4-FFF2-40B4-BE49-F238E27FC236}">
                <a16:creationId xmlns:a16="http://schemas.microsoft.com/office/drawing/2014/main" id="{81609154-C258-5E4E-871E-2A7CAB02001A}"/>
              </a:ext>
            </a:extLst>
          </p:cNvPr>
          <p:cNvSpPr>
            <a:spLocks noGrp="1"/>
          </p:cNvSpPr>
          <p:nvPr>
            <p:ph sz="quarter" idx="13"/>
          </p:nvPr>
        </p:nvSpPr>
        <p:spPr>
          <a:xfrm>
            <a:off x="501590" y="1478279"/>
            <a:ext cx="11277326" cy="4986315"/>
          </a:xfrm>
        </p:spPr>
        <p:txBody>
          <a:bodyPr/>
          <a:lstStyle/>
          <a:p>
            <a:pPr marL="342900" indent="-342900">
              <a:buFont typeface="Arial" panose="020B0604020202020204" pitchFamily="34" charset="0"/>
              <a:buChar char="•"/>
            </a:pPr>
            <a:r>
              <a:rPr lang="en-US" sz="2400" dirty="0">
                <a:solidFill>
                  <a:srgbClr val="2C5967"/>
                </a:solidFill>
              </a:rPr>
              <a:t>JSON</a:t>
            </a:r>
          </a:p>
          <a:p>
            <a:pPr marL="708660" lvl="1" indent="-342900"/>
            <a:r>
              <a:rPr lang="en-US" sz="2000" dirty="0">
                <a:solidFill>
                  <a:srgbClr val="2C5967"/>
                </a:solidFill>
              </a:rPr>
              <a:t>Stands for </a:t>
            </a:r>
            <a:r>
              <a:rPr lang="en-US" sz="2000" dirty="0">
                <a:solidFill>
                  <a:srgbClr val="C74634"/>
                </a:solidFill>
              </a:rPr>
              <a:t>JavaScript Object Notation</a:t>
            </a:r>
          </a:p>
          <a:p>
            <a:pPr marL="708660" lvl="1" indent="-342900"/>
            <a:r>
              <a:rPr lang="en-US" sz="2000" dirty="0">
                <a:solidFill>
                  <a:srgbClr val="2C5967"/>
                </a:solidFill>
              </a:rPr>
              <a:t>Open standard and data interchange format </a:t>
            </a:r>
          </a:p>
          <a:p>
            <a:pPr marL="708660" lvl="1" indent="-342900"/>
            <a:r>
              <a:rPr lang="en-US" sz="2000" dirty="0">
                <a:solidFill>
                  <a:srgbClr val="2C5967"/>
                </a:solidFill>
              </a:rPr>
              <a:t>Data are stored as </a:t>
            </a:r>
            <a:r>
              <a:rPr lang="en-US" sz="2000" dirty="0" err="1">
                <a:solidFill>
                  <a:srgbClr val="2C5967"/>
                </a:solidFill>
              </a:rPr>
              <a:t>key:value</a:t>
            </a:r>
            <a:r>
              <a:rPr lang="en-US" sz="2000" dirty="0">
                <a:solidFill>
                  <a:srgbClr val="2C5967"/>
                </a:solidFill>
              </a:rPr>
              <a:t> pairs or in form of arrays</a:t>
            </a:r>
          </a:p>
          <a:p>
            <a:pPr marL="708660" lvl="1" indent="-342900"/>
            <a:r>
              <a:rPr lang="en-US" sz="2000" dirty="0">
                <a:solidFill>
                  <a:srgbClr val="2C5967"/>
                </a:solidFill>
              </a:rPr>
              <a:t>Originally derived from JavaScript</a:t>
            </a:r>
          </a:p>
          <a:p>
            <a:pPr marL="708660" lvl="1" indent="-342900"/>
            <a:r>
              <a:rPr lang="en-US" sz="2000" dirty="0">
                <a:solidFill>
                  <a:srgbClr val="2C5967"/>
                </a:solidFill>
              </a:rPr>
              <a:t>Supported by Oracle Database as a complete data model</a:t>
            </a:r>
          </a:p>
          <a:p>
            <a:pPr marL="890588" lvl="2" indent="-342900"/>
            <a:r>
              <a:rPr lang="en-US" sz="1800" dirty="0">
                <a:solidFill>
                  <a:srgbClr val="2C5967"/>
                </a:solidFill>
              </a:rPr>
              <a:t>Specialized datatypes and data structures</a:t>
            </a:r>
          </a:p>
          <a:p>
            <a:pPr marL="1073150" lvl="3" indent="-342900"/>
            <a:r>
              <a:rPr lang="en-US" sz="1600" dirty="0">
                <a:solidFill>
                  <a:srgbClr val="2C5967"/>
                </a:solidFill>
              </a:rPr>
              <a:t>LOB/JSON/JSON_ELEMENT_T</a:t>
            </a:r>
          </a:p>
          <a:p>
            <a:pPr marL="1073150" lvl="3" indent="-342900"/>
            <a:r>
              <a:rPr lang="en-US" sz="1600" dirty="0">
                <a:solidFill>
                  <a:srgbClr val="2C5967"/>
                </a:solidFill>
              </a:rPr>
              <a:t>JSON Collection tables/views/duality views</a:t>
            </a:r>
          </a:p>
          <a:p>
            <a:pPr marL="708660" lvl="1" indent="-342900"/>
            <a:r>
              <a:rPr lang="en-US" sz="2000" dirty="0">
                <a:solidFill>
                  <a:srgbClr val="2C5967"/>
                </a:solidFill>
              </a:rPr>
              <a:t>Rich PL/SQL API </a:t>
            </a:r>
          </a:p>
          <a:p>
            <a:pPr marL="708660" lvl="1" indent="-342900"/>
            <a:r>
              <a:rPr lang="en-US" sz="2000" dirty="0">
                <a:solidFill>
                  <a:srgbClr val="2C5967"/>
                </a:solidFill>
              </a:rPr>
              <a:t>MongoDB API available to use Oracle Database as MongoDB JSON specialized database engine</a:t>
            </a:r>
          </a:p>
          <a:p>
            <a:pPr marL="890588" lvl="2" indent="-342900"/>
            <a:endParaRPr lang="en-US" sz="22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5" name="Picture 4" descr="Json file - Free interface icons">
            <a:extLst>
              <a:ext uri="{FF2B5EF4-FFF2-40B4-BE49-F238E27FC236}">
                <a16:creationId xmlns:a16="http://schemas.microsoft.com/office/drawing/2014/main" id="{CA18F147-6B9C-C6F3-F6DE-6AB6743A1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657" y="1478278"/>
            <a:ext cx="2425625" cy="242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304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F71EEE-6BA7-979A-3041-121522436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33225-5D72-E1AA-BE14-917D05D517F7}"/>
              </a:ext>
            </a:extLst>
          </p:cNvPr>
          <p:cNvSpPr>
            <a:spLocks noGrp="1"/>
          </p:cNvSpPr>
          <p:nvPr>
            <p:ph type="title"/>
          </p:nvPr>
        </p:nvSpPr>
        <p:spPr>
          <a:xfrm>
            <a:off x="444021" y="415030"/>
            <a:ext cx="11479274" cy="822960"/>
          </a:xfrm>
        </p:spPr>
        <p:txBody>
          <a:bodyPr/>
          <a:lstStyle/>
          <a:p>
            <a:pPr>
              <a:lnSpc>
                <a:spcPct val="150000"/>
              </a:lnSpc>
            </a:pPr>
            <a:r>
              <a:rPr lang="en-US" sz="2800" b="0" dirty="0">
                <a:solidFill>
                  <a:srgbClr val="C74634"/>
                </a:solidFill>
              </a:rPr>
              <a:t>Document format duality</a:t>
            </a:r>
            <a:br>
              <a:rPr lang="en-US" b="0" dirty="0">
                <a:solidFill>
                  <a:schemeClr val="bg1"/>
                </a:solidFill>
              </a:rPr>
            </a:br>
            <a:r>
              <a:rPr lang="en-US" b="0" dirty="0">
                <a:solidFill>
                  <a:srgbClr val="C74634"/>
                </a:solidFill>
              </a:rPr>
              <a:t>Challenges</a:t>
            </a:r>
          </a:p>
        </p:txBody>
      </p:sp>
      <p:sp>
        <p:nvSpPr>
          <p:cNvPr id="3" name="Content Placeholder 2">
            <a:extLst>
              <a:ext uri="{FF2B5EF4-FFF2-40B4-BE49-F238E27FC236}">
                <a16:creationId xmlns:a16="http://schemas.microsoft.com/office/drawing/2014/main" id="{1C46389A-693F-33DE-F586-CA75F0874216}"/>
              </a:ext>
            </a:extLst>
          </p:cNvPr>
          <p:cNvSpPr>
            <a:spLocks noGrp="1"/>
          </p:cNvSpPr>
          <p:nvPr>
            <p:ph sz="quarter" idx="13"/>
          </p:nvPr>
        </p:nvSpPr>
        <p:spPr>
          <a:xfrm>
            <a:off x="501590" y="1648098"/>
            <a:ext cx="11277326" cy="4986315"/>
          </a:xfrm>
        </p:spPr>
        <p:txBody>
          <a:bodyPr/>
          <a:lstStyle/>
          <a:p>
            <a:pPr marL="342900" indent="-342900">
              <a:buFont typeface="Arial" panose="020B0604020202020204" pitchFamily="34" charset="0"/>
              <a:buChar char="•"/>
            </a:pPr>
            <a:r>
              <a:rPr lang="en-US" sz="2400" dirty="0">
                <a:solidFill>
                  <a:srgbClr val="2C5967"/>
                </a:solidFill>
              </a:rPr>
              <a:t>Different applications use different data formats</a:t>
            </a:r>
          </a:p>
          <a:p>
            <a:pPr marL="708660" lvl="1" indent="-342900"/>
            <a:r>
              <a:rPr lang="en-US" sz="2000" dirty="0">
                <a:solidFill>
                  <a:srgbClr val="2C5967"/>
                </a:solidFill>
              </a:rPr>
              <a:t>Data sharing issues</a:t>
            </a:r>
          </a:p>
          <a:p>
            <a:pPr marL="708660" lvl="1" indent="-342900"/>
            <a:r>
              <a:rPr lang="en-US" sz="2000" dirty="0">
                <a:solidFill>
                  <a:srgbClr val="2C5967"/>
                </a:solidFill>
              </a:rPr>
              <a:t>Lack of single point of truth</a:t>
            </a:r>
          </a:p>
          <a:p>
            <a:pPr marL="708660" lvl="1" indent="-342900"/>
            <a:r>
              <a:rPr lang="en-US" sz="2000" dirty="0">
                <a:solidFill>
                  <a:srgbClr val="2C5967"/>
                </a:solidFill>
              </a:rPr>
              <a:t>High costs of maintenance</a:t>
            </a:r>
          </a:p>
          <a:p>
            <a:pPr lvl="1" indent="0">
              <a:buNone/>
            </a:pPr>
            <a:endParaRPr lang="en-US" sz="2000" dirty="0">
              <a:solidFill>
                <a:srgbClr val="2C5967"/>
              </a:solidFill>
            </a:endParaRPr>
          </a:p>
          <a:p>
            <a:pPr marL="342900" indent="-342900">
              <a:buFont typeface="Arial" panose="020B0604020202020204" pitchFamily="34" charset="0"/>
              <a:buChar char="•"/>
            </a:pPr>
            <a:r>
              <a:rPr lang="en-US" sz="2400" dirty="0">
                <a:solidFill>
                  <a:srgbClr val="2C5967"/>
                </a:solidFill>
              </a:rPr>
              <a:t>Application modernization</a:t>
            </a:r>
          </a:p>
          <a:p>
            <a:pPr marL="708660" lvl="1" indent="-342900"/>
            <a:r>
              <a:rPr lang="en-US" sz="2000" dirty="0">
                <a:solidFill>
                  <a:srgbClr val="2C5967"/>
                </a:solidFill>
              </a:rPr>
              <a:t>JSON is usually considered as more modern standard</a:t>
            </a:r>
          </a:p>
          <a:p>
            <a:pPr marL="708660" lvl="1" indent="-342900"/>
            <a:r>
              <a:rPr lang="en-US" sz="2000" dirty="0">
                <a:solidFill>
                  <a:srgbClr val="2C5967"/>
                </a:solidFill>
              </a:rPr>
              <a:t>JSON is lightweight</a:t>
            </a:r>
          </a:p>
          <a:p>
            <a:pPr marL="708660" lvl="1" indent="-342900"/>
            <a:endParaRPr lang="en-US" sz="2000" dirty="0">
              <a:solidFill>
                <a:srgbClr val="2C5967"/>
              </a:solidFill>
            </a:endParaRPr>
          </a:p>
          <a:p>
            <a:pPr marL="342900" indent="-342900">
              <a:buFont typeface="Arial" panose="020B0604020202020204" pitchFamily="34" charset="0"/>
              <a:buChar char="•"/>
            </a:pPr>
            <a:r>
              <a:rPr lang="en-US" sz="2400" dirty="0">
                <a:solidFill>
                  <a:srgbClr val="2C5967"/>
                </a:solidFill>
              </a:rPr>
              <a:t>Data format not compatible with implemented ETL/ELT processes</a:t>
            </a:r>
          </a:p>
          <a:p>
            <a:pPr marL="708660" lvl="1" indent="-342900"/>
            <a:r>
              <a:rPr lang="en-US" sz="2000" dirty="0">
                <a:solidFill>
                  <a:srgbClr val="2C5967"/>
                </a:solidFill>
              </a:rPr>
              <a:t>Transformations and schemas implemented in XML (XSLT, XML Schemas)</a:t>
            </a:r>
          </a:p>
          <a:p>
            <a:pPr marL="708660" lvl="1" indent="-342900"/>
            <a:r>
              <a:rPr lang="en-US" sz="2000" dirty="0">
                <a:solidFill>
                  <a:srgbClr val="2C5967"/>
                </a:solidFill>
              </a:rPr>
              <a:t>Incoming data in JSON format</a:t>
            </a:r>
            <a:r>
              <a:rPr lang="en-US" sz="2000" b="1" dirty="0">
                <a:solidFill>
                  <a:srgbClr val="2C5967"/>
                </a:solidFill>
              </a:rPr>
              <a:t> </a:t>
            </a: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5" name="Picture 4" descr="Json file - Free interface icons">
            <a:extLst>
              <a:ext uri="{FF2B5EF4-FFF2-40B4-BE49-F238E27FC236}">
                <a16:creationId xmlns:a16="http://schemas.microsoft.com/office/drawing/2014/main" id="{1B2B2BB7-C7F3-18BC-702F-05D543EF0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6681"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Xml Vector SVG Icon - SVG Repo">
            <a:extLst>
              <a:ext uri="{FF2B5EF4-FFF2-40B4-BE49-F238E27FC236}">
                <a16:creationId xmlns:a16="http://schemas.microsoft.com/office/drawing/2014/main" id="{C876C220-6FC0-73A5-3C21-8F5778A19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5803"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3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D47096-590C-8592-386A-099D8CA5B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E89A0-08A8-62D5-76B7-1B5F73C3A4C8}"/>
              </a:ext>
            </a:extLst>
          </p:cNvPr>
          <p:cNvSpPr>
            <a:spLocks noGrp="1"/>
          </p:cNvSpPr>
          <p:nvPr>
            <p:ph type="title"/>
          </p:nvPr>
        </p:nvSpPr>
        <p:spPr>
          <a:xfrm>
            <a:off x="444021" y="415030"/>
            <a:ext cx="11479274" cy="822960"/>
          </a:xfrm>
        </p:spPr>
        <p:txBody>
          <a:bodyPr/>
          <a:lstStyle/>
          <a:p>
            <a:pPr>
              <a:lnSpc>
                <a:spcPct val="150000"/>
              </a:lnSpc>
            </a:pPr>
            <a:r>
              <a:rPr lang="en-US" sz="2800" b="0" dirty="0">
                <a:solidFill>
                  <a:srgbClr val="C74634"/>
                </a:solidFill>
              </a:rPr>
              <a:t>Document format duality</a:t>
            </a:r>
            <a:br>
              <a:rPr lang="en-US" b="0" dirty="0">
                <a:solidFill>
                  <a:schemeClr val="bg1"/>
                </a:solidFill>
              </a:rPr>
            </a:br>
            <a:r>
              <a:rPr lang="en-US" b="0" dirty="0">
                <a:solidFill>
                  <a:srgbClr val="C74634"/>
                </a:solidFill>
              </a:rPr>
              <a:t>Solution</a:t>
            </a:r>
          </a:p>
        </p:txBody>
      </p:sp>
      <p:sp>
        <p:nvSpPr>
          <p:cNvPr id="3" name="Content Placeholder 2">
            <a:extLst>
              <a:ext uri="{FF2B5EF4-FFF2-40B4-BE49-F238E27FC236}">
                <a16:creationId xmlns:a16="http://schemas.microsoft.com/office/drawing/2014/main" id="{13F74FE4-3160-353E-F189-B22C6E62B0B9}"/>
              </a:ext>
            </a:extLst>
          </p:cNvPr>
          <p:cNvSpPr>
            <a:spLocks noGrp="1"/>
          </p:cNvSpPr>
          <p:nvPr>
            <p:ph sz="quarter" idx="13"/>
          </p:nvPr>
        </p:nvSpPr>
        <p:spPr>
          <a:xfrm>
            <a:off x="501590" y="1648098"/>
            <a:ext cx="11277326" cy="4986315"/>
          </a:xfrm>
        </p:spPr>
        <p:txBody>
          <a:bodyPr/>
          <a:lstStyle/>
          <a:p>
            <a:r>
              <a:rPr lang="en-US" sz="2400" dirty="0">
                <a:solidFill>
                  <a:srgbClr val="2C5967"/>
                </a:solidFill>
              </a:rPr>
              <a:t>Document Format Converter</a:t>
            </a:r>
          </a:p>
          <a:p>
            <a:pPr marL="708660" lvl="1" indent="-342900"/>
            <a:r>
              <a:rPr lang="en-US" sz="2000" dirty="0">
                <a:solidFill>
                  <a:srgbClr val="2C5967"/>
                </a:solidFill>
              </a:rPr>
              <a:t>PL/SQL API allowing for on-the-fly transformation between formats</a:t>
            </a:r>
          </a:p>
          <a:p>
            <a:pPr marL="708660" lvl="1" indent="-342900"/>
            <a:r>
              <a:rPr lang="en-US" sz="2000" dirty="0">
                <a:solidFill>
                  <a:srgbClr val="2C5967"/>
                </a:solidFill>
              </a:rPr>
              <a:t>Implemented in form of object types and packages</a:t>
            </a:r>
          </a:p>
          <a:p>
            <a:pPr marL="708660" lvl="1" indent="-342900"/>
            <a:r>
              <a:rPr lang="en-US" sz="2000" dirty="0">
                <a:solidFill>
                  <a:srgbClr val="2C5967"/>
                </a:solidFill>
              </a:rPr>
              <a:t>Stored in the database – as near to the data as possible</a:t>
            </a:r>
          </a:p>
          <a:p>
            <a:pPr lvl="1" indent="0">
              <a:buNone/>
            </a:pPr>
            <a:endParaRPr lang="en-US" sz="2000" dirty="0">
              <a:solidFill>
                <a:srgbClr val="2C5967"/>
              </a:solidFill>
            </a:endParaRPr>
          </a:p>
          <a:p>
            <a:r>
              <a:rPr lang="en-US" sz="2400" dirty="0">
                <a:solidFill>
                  <a:srgbClr val="2C5967"/>
                </a:solidFill>
              </a:rPr>
              <a:t>Plays the role of abstraction layer</a:t>
            </a:r>
          </a:p>
          <a:p>
            <a:pPr marL="708660" lvl="1" indent="-342900"/>
            <a:r>
              <a:rPr lang="en-US" sz="2000" dirty="0">
                <a:solidFill>
                  <a:srgbClr val="2C5967"/>
                </a:solidFill>
              </a:rPr>
              <a:t>Makes a document-oriented application totally independent of a data format</a:t>
            </a:r>
          </a:p>
          <a:p>
            <a:pPr marL="708660" lvl="1" indent="-342900"/>
            <a:r>
              <a:rPr lang="en-US" sz="2000" dirty="0">
                <a:solidFill>
                  <a:srgbClr val="2C5967"/>
                </a:solidFill>
              </a:rPr>
              <a:t>Different applications can see the same data in different formats</a:t>
            </a:r>
          </a:p>
          <a:p>
            <a:pPr marL="708660" lvl="1" indent="-342900"/>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5" name="Picture 4" descr="Json file - Free interface icons">
            <a:extLst>
              <a:ext uri="{FF2B5EF4-FFF2-40B4-BE49-F238E27FC236}">
                <a16:creationId xmlns:a16="http://schemas.microsoft.com/office/drawing/2014/main" id="{12F132B6-E637-F081-0B4E-A0D8A0FBA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6681"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Xml Vector SVG Icon - SVG Repo">
            <a:extLst>
              <a:ext uri="{FF2B5EF4-FFF2-40B4-BE49-F238E27FC236}">
                <a16:creationId xmlns:a16="http://schemas.microsoft.com/office/drawing/2014/main" id="{ED2D9539-BE60-31E1-27BF-489262F43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5803"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472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29632F-C3A7-9156-3F64-F50BA2CCF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D67BC-47B3-8836-4AED-D5DCFCE116C9}"/>
              </a:ext>
            </a:extLst>
          </p:cNvPr>
          <p:cNvSpPr>
            <a:spLocks noGrp="1"/>
          </p:cNvSpPr>
          <p:nvPr>
            <p:ph type="title"/>
          </p:nvPr>
        </p:nvSpPr>
        <p:spPr>
          <a:xfrm>
            <a:off x="444021" y="415030"/>
            <a:ext cx="11479274" cy="822960"/>
          </a:xfrm>
        </p:spPr>
        <p:txBody>
          <a:bodyPr/>
          <a:lstStyle/>
          <a:p>
            <a:pPr>
              <a:lnSpc>
                <a:spcPct val="150000"/>
              </a:lnSpc>
            </a:pPr>
            <a:r>
              <a:rPr lang="en-US" sz="2800" b="0" dirty="0">
                <a:solidFill>
                  <a:srgbClr val="C74634"/>
                </a:solidFill>
              </a:rPr>
              <a:t>Document Format Converter</a:t>
            </a:r>
            <a:br>
              <a:rPr lang="en-US" b="0" dirty="0">
                <a:solidFill>
                  <a:schemeClr val="bg1"/>
                </a:solidFill>
              </a:rPr>
            </a:br>
            <a:r>
              <a:rPr lang="en-US" b="0" dirty="0">
                <a:solidFill>
                  <a:srgbClr val="C74634"/>
                </a:solidFill>
              </a:rPr>
              <a:t>Architecture</a:t>
            </a:r>
          </a:p>
        </p:txBody>
      </p:sp>
      <p:sp>
        <p:nvSpPr>
          <p:cNvPr id="3" name="Content Placeholder 2">
            <a:extLst>
              <a:ext uri="{FF2B5EF4-FFF2-40B4-BE49-F238E27FC236}">
                <a16:creationId xmlns:a16="http://schemas.microsoft.com/office/drawing/2014/main" id="{0133B05E-FAC1-9423-72DD-3B5318D8C493}"/>
              </a:ext>
            </a:extLst>
          </p:cNvPr>
          <p:cNvSpPr>
            <a:spLocks noGrp="1"/>
          </p:cNvSpPr>
          <p:nvPr>
            <p:ph sz="quarter" idx="13"/>
          </p:nvPr>
        </p:nvSpPr>
        <p:spPr>
          <a:xfrm>
            <a:off x="501590" y="1648098"/>
            <a:ext cx="11277326" cy="4986315"/>
          </a:xfrm>
        </p:spPr>
        <p:txBody>
          <a:bodyPr/>
          <a:lstStyle/>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13314" name="Picture 2" descr="Ejemplo de paquete de bitácora en Oracle PL/SQL – Fragmentos de Código">
            <a:extLst>
              <a:ext uri="{FF2B5EF4-FFF2-40B4-BE49-F238E27FC236}">
                <a16:creationId xmlns:a16="http://schemas.microsoft.com/office/drawing/2014/main" id="{77D7E6BF-C909-4A15-180A-5496778C8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B4695AB-CAC8-80BC-F338-21A4E259D038}"/>
              </a:ext>
            </a:extLst>
          </p:cNvPr>
          <p:cNvGrpSpPr/>
          <p:nvPr/>
        </p:nvGrpSpPr>
        <p:grpSpPr>
          <a:xfrm>
            <a:off x="2760315" y="1376626"/>
            <a:ext cx="6636372" cy="4774795"/>
            <a:chOff x="2631725" y="1648098"/>
            <a:chExt cx="6636372" cy="4774795"/>
          </a:xfrm>
        </p:grpSpPr>
        <p:pic>
          <p:nvPicPr>
            <p:cNvPr id="5" name="Picture 4" descr="Json file - Free interface icons">
              <a:extLst>
                <a:ext uri="{FF2B5EF4-FFF2-40B4-BE49-F238E27FC236}">
                  <a16:creationId xmlns:a16="http://schemas.microsoft.com/office/drawing/2014/main" id="{23F9540A-9DD9-C9EC-1911-315C2FA1E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297" y="1670886"/>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Xml Vector SVG Icon - SVG Repo">
              <a:extLst>
                <a:ext uri="{FF2B5EF4-FFF2-40B4-BE49-F238E27FC236}">
                  <a16:creationId xmlns:a16="http://schemas.microsoft.com/office/drawing/2014/main" id="{2B6BB2E5-7C96-0829-0F23-A41B28AA8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4773" y="1648098"/>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son file - Free interface icons">
              <a:extLst>
                <a:ext uri="{FF2B5EF4-FFF2-40B4-BE49-F238E27FC236}">
                  <a16:creationId xmlns:a16="http://schemas.microsoft.com/office/drawing/2014/main" id="{AE4FCA6D-F44A-ED30-3B49-8F24DBD23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249" y="5192093"/>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Xml Vector SVG Icon - SVG Repo">
              <a:extLst>
                <a:ext uri="{FF2B5EF4-FFF2-40B4-BE49-F238E27FC236}">
                  <a16:creationId xmlns:a16="http://schemas.microsoft.com/office/drawing/2014/main" id="{2BACEB66-D495-782E-E091-EE16D3454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1725" y="5169305"/>
              <a:ext cx="1230800" cy="12308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7F345247-4382-9A22-D085-9DE0E959C446}"/>
                </a:ext>
              </a:extLst>
            </p:cNvPr>
            <p:cNvCxnSpPr>
              <a:cxnSpLocks/>
            </p:cNvCxnSpPr>
            <p:nvPr/>
          </p:nvCxnSpPr>
          <p:spPr>
            <a:xfrm flipV="1">
              <a:off x="3706272" y="4596049"/>
              <a:ext cx="706056" cy="511704"/>
            </a:xfrm>
            <a:prstGeom prst="straightConnector1">
              <a:avLst/>
            </a:prstGeom>
            <a:ln w="50800">
              <a:solidFill>
                <a:srgbClr val="C74634"/>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F856B6-E33E-761A-CE36-6E5F0932285C}"/>
                </a:ext>
              </a:extLst>
            </p:cNvPr>
            <p:cNvCxnSpPr>
              <a:cxnSpLocks/>
            </p:cNvCxnSpPr>
            <p:nvPr/>
          </p:nvCxnSpPr>
          <p:spPr>
            <a:xfrm flipV="1">
              <a:off x="7163853" y="4656032"/>
              <a:ext cx="706056" cy="511704"/>
            </a:xfrm>
            <a:prstGeom prst="straightConnector1">
              <a:avLst/>
            </a:prstGeom>
            <a:ln w="50800">
              <a:solidFill>
                <a:srgbClr val="C74634"/>
              </a:solidFill>
              <a:tailEnd type="triangle"/>
            </a:ln>
            <a:scene3d>
              <a:camera prst="orthographicFront">
                <a:rot lat="0" lon="0" rev="60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2A3C2F-6F2E-DCED-8A70-87C73B5FDEF5}"/>
                </a:ext>
              </a:extLst>
            </p:cNvPr>
            <p:cNvCxnSpPr>
              <a:cxnSpLocks/>
            </p:cNvCxnSpPr>
            <p:nvPr/>
          </p:nvCxnSpPr>
          <p:spPr>
            <a:xfrm flipV="1">
              <a:off x="3589207" y="2844041"/>
              <a:ext cx="706056" cy="511704"/>
            </a:xfrm>
            <a:prstGeom prst="straightConnector1">
              <a:avLst/>
            </a:prstGeom>
            <a:ln w="50800">
              <a:solidFill>
                <a:srgbClr val="C74634"/>
              </a:solidFill>
              <a:tailEnd type="triangle"/>
            </a:ln>
            <a:scene3d>
              <a:camera prst="orthographicFront">
                <a:rot lat="0" lon="0" rev="60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D85D39-9560-D908-A505-9C57AE99DF61}"/>
                </a:ext>
              </a:extLst>
            </p:cNvPr>
            <p:cNvCxnSpPr>
              <a:cxnSpLocks/>
            </p:cNvCxnSpPr>
            <p:nvPr/>
          </p:nvCxnSpPr>
          <p:spPr>
            <a:xfrm flipV="1">
              <a:off x="7329767" y="2845979"/>
              <a:ext cx="706056" cy="511704"/>
            </a:xfrm>
            <a:prstGeom prst="straightConnector1">
              <a:avLst/>
            </a:prstGeom>
            <a:ln w="50800">
              <a:solidFill>
                <a:srgbClr val="C74634"/>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95DF8F6-98F3-5C99-E825-1A61BDD44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075" y="2844041"/>
              <a:ext cx="2456916" cy="24569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3603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CFB774-E1D7-C448-3341-1D7E8AD16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97C86-AE04-EE85-F512-159834DD2DD7}"/>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990459B5-4933-EA0A-261A-004C3F6B75BA}"/>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Abstraction Layer</a:t>
            </a:r>
          </a:p>
          <a:p>
            <a:endParaRPr lang="en-US" sz="2400" b="1" dirty="0">
              <a:solidFill>
                <a:srgbClr val="2C5967"/>
              </a:solidFill>
            </a:endParaRPr>
          </a:p>
          <a:p>
            <a:pPr marL="708660" lvl="1" indent="-342900"/>
            <a:r>
              <a:rPr lang="en-US" sz="2000" dirty="0">
                <a:solidFill>
                  <a:srgbClr val="2C5967"/>
                </a:solidFill>
              </a:rPr>
              <a:t>Low-level interface used to build a layer, which does not depend on specific format</a:t>
            </a:r>
          </a:p>
          <a:p>
            <a:pPr marL="708660" lvl="1" indent="-342900"/>
            <a:r>
              <a:rPr lang="en-US" sz="2000" dirty="0">
                <a:solidFill>
                  <a:srgbClr val="2C5967"/>
                </a:solidFill>
              </a:rPr>
              <a:t>Makes a document-oriented application totally independent of a data format</a:t>
            </a:r>
          </a:p>
          <a:p>
            <a:pPr marL="708660" lvl="1" indent="-342900"/>
            <a:r>
              <a:rPr lang="en-US" sz="2000" dirty="0">
                <a:solidFill>
                  <a:srgbClr val="2C5967"/>
                </a:solidFill>
              </a:rPr>
              <a:t>Different applications can see the same data in different formats</a:t>
            </a:r>
          </a:p>
          <a:p>
            <a:pPr marL="708660" lvl="1" indent="-342900"/>
            <a:r>
              <a:rPr lang="en-US" sz="2000" dirty="0">
                <a:solidFill>
                  <a:srgbClr val="2C5967"/>
                </a:solidFill>
              </a:rPr>
              <a:t>Main components</a:t>
            </a:r>
          </a:p>
          <a:p>
            <a:pPr marL="890588" lvl="2" indent="-342900"/>
            <a:r>
              <a:rPr lang="en-US" sz="1800" b="1" dirty="0">
                <a:solidFill>
                  <a:srgbClr val="2C5967"/>
                </a:solidFill>
              </a:rPr>
              <a:t>DocElement</a:t>
            </a:r>
          </a:p>
          <a:p>
            <a:pPr marL="1073150" lvl="3" indent="-342900"/>
            <a:r>
              <a:rPr lang="en-US" sz="1600" dirty="0">
                <a:solidFill>
                  <a:srgbClr val="2C5967"/>
                </a:solidFill>
              </a:rPr>
              <a:t>Main class of the interface	</a:t>
            </a:r>
          </a:p>
          <a:p>
            <a:pPr marL="1073150" lvl="3" indent="-342900"/>
            <a:r>
              <a:rPr lang="en-US" sz="1600" dirty="0">
                <a:solidFill>
                  <a:srgbClr val="2C5967"/>
                </a:solidFill>
              </a:rPr>
              <a:t>Constructors allowing to build object based on </a:t>
            </a:r>
            <a:r>
              <a:rPr lang="en-US" sz="1600" dirty="0" err="1">
                <a:solidFill>
                  <a:srgbClr val="2C5967"/>
                </a:solidFill>
              </a:rPr>
              <a:t>XMLType</a:t>
            </a:r>
            <a:r>
              <a:rPr lang="en-US" sz="1600" dirty="0">
                <a:solidFill>
                  <a:srgbClr val="2C5967"/>
                </a:solidFill>
              </a:rPr>
              <a:t> and JSON_ELEMENT_T data</a:t>
            </a:r>
          </a:p>
          <a:p>
            <a:pPr marL="1073150" lvl="3" indent="-342900"/>
            <a:r>
              <a:rPr lang="en-US" sz="1800" dirty="0" err="1">
                <a:solidFill>
                  <a:srgbClr val="2C5967"/>
                </a:solidFill>
              </a:rPr>
              <a:t>getAsXML</a:t>
            </a:r>
            <a:r>
              <a:rPr lang="en-US" sz="1800" dirty="0">
                <a:solidFill>
                  <a:srgbClr val="2C5967"/>
                </a:solidFill>
              </a:rPr>
              <a:t> and </a:t>
            </a:r>
            <a:r>
              <a:rPr lang="en-US" sz="1800" dirty="0" err="1">
                <a:solidFill>
                  <a:srgbClr val="2C5967"/>
                </a:solidFill>
              </a:rPr>
              <a:t>getAsJSON</a:t>
            </a:r>
            <a:r>
              <a:rPr lang="en-US" sz="1800" dirty="0">
                <a:solidFill>
                  <a:srgbClr val="2C5967"/>
                </a:solidFill>
              </a:rPr>
              <a:t> methods	</a:t>
            </a:r>
          </a:p>
          <a:p>
            <a:pPr marL="890588" lvl="2" indent="-342900"/>
            <a:r>
              <a:rPr lang="en-US" sz="1800" b="1" dirty="0" err="1">
                <a:solidFill>
                  <a:srgbClr val="2C5967"/>
                </a:solidFill>
              </a:rPr>
              <a:t>DocAttribute</a:t>
            </a:r>
            <a:endParaRPr lang="en-US" sz="1800" b="1" dirty="0">
              <a:solidFill>
                <a:srgbClr val="2C5967"/>
              </a:solidFill>
            </a:endParaRPr>
          </a:p>
          <a:p>
            <a:pPr marL="1073150" lvl="3" indent="-342900"/>
            <a:r>
              <a:rPr lang="en-US" sz="1600" dirty="0">
                <a:solidFill>
                  <a:srgbClr val="2C5967"/>
                </a:solidFill>
              </a:rPr>
              <a:t>Allows for storing and processing XML attributes</a:t>
            </a:r>
          </a:p>
          <a:p>
            <a:pPr marL="890588" lvl="2" indent="-342900"/>
            <a:r>
              <a:rPr lang="en-US" b="1" dirty="0">
                <a:solidFill>
                  <a:srgbClr val="2C5967"/>
                </a:solidFill>
              </a:rPr>
              <a:t>DOC_CONV_UTL PL/SQL package</a:t>
            </a:r>
          </a:p>
          <a:p>
            <a:pPr marL="1073150" lvl="3" indent="-342900"/>
            <a:r>
              <a:rPr lang="en-US" sz="1600" dirty="0">
                <a:solidFill>
                  <a:srgbClr val="2C5967"/>
                </a:solidFill>
              </a:rPr>
              <a:t>Low-level procedures and functions used internally by DocElement and </a:t>
            </a:r>
            <a:r>
              <a:rPr lang="en-US" sz="1600" dirty="0" err="1">
                <a:solidFill>
                  <a:srgbClr val="2C5967"/>
                </a:solidFill>
              </a:rPr>
              <a:t>DocAttribute</a:t>
            </a:r>
            <a:r>
              <a:rPr lang="en-US" sz="1600" dirty="0">
                <a:solidFill>
                  <a:srgbClr val="2C5967"/>
                </a:solidFill>
              </a:rPr>
              <a:t> classes</a:t>
            </a:r>
          </a:p>
          <a:p>
            <a:pPr lvl="1" indent="0">
              <a:buNone/>
            </a:pPr>
            <a:endParaRPr lang="en-US" sz="2000" dirty="0">
              <a:solidFill>
                <a:srgbClr val="2C5967"/>
              </a:solidFill>
            </a:endParaRPr>
          </a:p>
          <a:p>
            <a:pPr marL="708660" lvl="1" indent="-342900"/>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F21413B2-ECC1-98E2-8CD3-8E93D494E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12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D2A94A9-BB63-73E5-7397-0E4AD899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013E0-32BD-88F3-CCCF-A70E6ABE7F30}"/>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57245241-094C-52F6-00E4-EC04DA6A1075}"/>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Abstraction Layer</a:t>
            </a:r>
          </a:p>
          <a:p>
            <a:pPr lvl="1" indent="0">
              <a:buNone/>
            </a:pPr>
            <a:r>
              <a:rPr lang="en-US" sz="2000" dirty="0">
                <a:solidFill>
                  <a:srgbClr val="2C5967"/>
                </a:solidFill>
              </a:rPr>
              <a:t>Example #1: XML to JSON conversion</a:t>
            </a:r>
          </a:p>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D88CAB95-C742-57AA-85D7-9C2AC46F2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D6B152-8816-175F-AE23-60B166A26C43}"/>
              </a:ext>
            </a:extLst>
          </p:cNvPr>
          <p:cNvSpPr/>
          <p:nvPr/>
        </p:nvSpPr>
        <p:spPr>
          <a:xfrm>
            <a:off x="785813" y="2099226"/>
            <a:ext cx="10015537" cy="3658637"/>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33553C"/>
                </a:solidFill>
                <a:latin typeface="PT Mono" panose="02060509020205020204" pitchFamily="49" charset="77"/>
              </a:rPr>
              <a:t>SQL&gt; set </a:t>
            </a:r>
            <a:r>
              <a:rPr lang="en-US" sz="1600" dirty="0" err="1">
                <a:solidFill>
                  <a:srgbClr val="33553C"/>
                </a:solidFill>
                <a:latin typeface="PT Mono" panose="02060509020205020204" pitchFamily="49" charset="77"/>
              </a:rPr>
              <a:t>serveroutput</a:t>
            </a:r>
            <a:r>
              <a:rPr lang="en-US" sz="1600" dirty="0">
                <a:solidFill>
                  <a:srgbClr val="33553C"/>
                </a:solidFill>
                <a:latin typeface="PT Mono" panose="02060509020205020204" pitchFamily="49" charset="77"/>
              </a:rPr>
              <a:t> on</a:t>
            </a:r>
          </a:p>
          <a:p>
            <a:r>
              <a:rPr lang="en-US" sz="1600" dirty="0">
                <a:solidFill>
                  <a:srgbClr val="33553C"/>
                </a:solidFill>
                <a:latin typeface="PT Mono" panose="02060509020205020204" pitchFamily="49" charset="77"/>
              </a:rPr>
              <a:t>SQL&gt; </a:t>
            </a:r>
          </a:p>
          <a:p>
            <a:r>
              <a:rPr lang="en-US" sz="1600" dirty="0">
                <a:solidFill>
                  <a:srgbClr val="33553C"/>
                </a:solidFill>
                <a:latin typeface="PT Mono" panose="02060509020205020204" pitchFamily="49" charset="77"/>
              </a:rPr>
              <a:t>SQL&gt; declare</a:t>
            </a:r>
          </a:p>
          <a:p>
            <a:r>
              <a:rPr lang="en-US" sz="1600" dirty="0">
                <a:solidFill>
                  <a:srgbClr val="33553C"/>
                </a:solidFill>
                <a:latin typeface="PT Mono" panose="02060509020205020204" pitchFamily="49" charset="77"/>
              </a:rPr>
              <a:t>  2    </a:t>
            </a:r>
            <a:r>
              <a:rPr lang="en-US" sz="1600" b="1" dirty="0">
                <a:solidFill>
                  <a:srgbClr val="33553C"/>
                </a:solidFill>
                <a:latin typeface="PT Mono" panose="02060509020205020204" pitchFamily="49" charset="77"/>
              </a:rPr>
              <a:t> </a:t>
            </a:r>
            <a:r>
              <a:rPr lang="en-US" sz="1600" b="1" dirty="0" err="1">
                <a:solidFill>
                  <a:srgbClr val="33553C"/>
                </a:solidFill>
                <a:latin typeface="PT Mono" panose="02060509020205020204" pitchFamily="49" charset="77"/>
              </a:rPr>
              <a:t>xDoc</a:t>
            </a:r>
            <a:r>
              <a:rPr lang="en-US" sz="1600" b="1" dirty="0">
                <a:solidFill>
                  <a:srgbClr val="33553C"/>
                </a:solidFill>
                <a:latin typeface="PT Mono" panose="02060509020205020204" pitchFamily="49" charset="77"/>
              </a:rPr>
              <a:t> </a:t>
            </a:r>
            <a:r>
              <a:rPr lang="en-US" sz="1600" dirty="0" err="1">
                <a:solidFill>
                  <a:srgbClr val="33553C"/>
                </a:solidFill>
                <a:latin typeface="PT Mono" panose="02060509020205020204" pitchFamily="49" charset="77"/>
              </a:rPr>
              <a:t>XMLType</a:t>
            </a:r>
            <a:r>
              <a:rPr lang="en-US" sz="1600" dirty="0">
                <a:solidFill>
                  <a:srgbClr val="33553C"/>
                </a:solidFill>
                <a:latin typeface="PT Mono" panose="02060509020205020204" pitchFamily="49" charset="77"/>
              </a:rPr>
              <a:t>        := </a:t>
            </a:r>
            <a:r>
              <a:rPr lang="en-US" sz="1600" dirty="0" err="1">
                <a:solidFill>
                  <a:srgbClr val="33553C"/>
                </a:solidFill>
                <a:latin typeface="PT Mono" panose="02060509020205020204" pitchFamily="49" charset="77"/>
              </a:rPr>
              <a:t>XMLType</a:t>
            </a:r>
            <a:r>
              <a:rPr lang="en-US" sz="1600" dirty="0">
                <a:solidFill>
                  <a:srgbClr val="33553C"/>
                </a:solidFill>
                <a:latin typeface="PT Mono" panose="02060509020205020204" pitchFamily="49" charset="77"/>
              </a:rPr>
              <a:t>('&lt;main&gt;</a:t>
            </a:r>
          </a:p>
          <a:p>
            <a:r>
              <a:rPr lang="en-US" sz="1600" dirty="0">
                <a:solidFill>
                  <a:srgbClr val="33553C"/>
                </a:solidFill>
                <a:latin typeface="PT Mono" panose="02060509020205020204" pitchFamily="49" charset="77"/>
              </a:rPr>
              <a:t>  3                                       &lt;a&gt;</a:t>
            </a:r>
            <a:r>
              <a:rPr lang="en-US" sz="1600" dirty="0" err="1">
                <a:solidFill>
                  <a:srgbClr val="33553C"/>
                </a:solidFill>
                <a:latin typeface="PT Mono" panose="02060509020205020204" pitchFamily="49" charset="77"/>
              </a:rPr>
              <a:t>val_a</a:t>
            </a:r>
            <a:r>
              <a:rPr lang="en-US" sz="1600" dirty="0">
                <a:solidFill>
                  <a:srgbClr val="33553C"/>
                </a:solidFill>
                <a:latin typeface="PT Mono" panose="02060509020205020204" pitchFamily="49" charset="77"/>
              </a:rPr>
              <a:t>&lt;/a&gt;</a:t>
            </a:r>
          </a:p>
          <a:p>
            <a:r>
              <a:rPr lang="en-US" sz="1600" dirty="0">
                <a:solidFill>
                  <a:srgbClr val="33553C"/>
                </a:solidFill>
                <a:latin typeface="PT Mono" panose="02060509020205020204" pitchFamily="49" charset="77"/>
              </a:rPr>
              <a:t>  4                                       &lt;b&gt;</a:t>
            </a:r>
            <a:r>
              <a:rPr lang="en-US" sz="1600" dirty="0" err="1">
                <a:solidFill>
                  <a:srgbClr val="33553C"/>
                </a:solidFill>
                <a:latin typeface="PT Mono" panose="02060509020205020204" pitchFamily="49" charset="77"/>
              </a:rPr>
              <a:t>val_b</a:t>
            </a:r>
            <a:r>
              <a:rPr lang="en-US" sz="1600" dirty="0">
                <a:solidFill>
                  <a:srgbClr val="33553C"/>
                </a:solidFill>
                <a:latin typeface="PT Mono" panose="02060509020205020204" pitchFamily="49" charset="77"/>
              </a:rPr>
              <a:t>&lt;/b&gt;</a:t>
            </a:r>
          </a:p>
          <a:p>
            <a:r>
              <a:rPr lang="en-US" sz="1600" dirty="0">
                <a:solidFill>
                  <a:srgbClr val="33553C"/>
                </a:solidFill>
                <a:latin typeface="PT Mono" panose="02060509020205020204" pitchFamily="49" charset="77"/>
              </a:rPr>
              <a:t>  5                                     &lt;/main&gt;');</a:t>
            </a:r>
          </a:p>
          <a:p>
            <a:r>
              <a:rPr lang="en-US" sz="1600" dirty="0">
                <a:solidFill>
                  <a:srgbClr val="33553C"/>
                </a:solidFill>
                <a:latin typeface="PT Mono" panose="02060509020205020204" pitchFamily="49" charset="77"/>
              </a:rPr>
              <a:t>  6     </a:t>
            </a:r>
            <a:r>
              <a:rPr lang="en-US" sz="1600" dirty="0" err="1">
                <a:solidFill>
                  <a:srgbClr val="33553C"/>
                </a:solidFill>
                <a:latin typeface="PT Mono" panose="02060509020205020204" pitchFamily="49" charset="77"/>
              </a:rPr>
              <a:t>eDoc</a:t>
            </a:r>
            <a:r>
              <a:rPr lang="en-US" sz="1600" dirty="0">
                <a:solidFill>
                  <a:srgbClr val="33553C"/>
                </a:solidFill>
                <a:latin typeface="PT Mono" panose="02060509020205020204" pitchFamily="49" charset="77"/>
              </a:rPr>
              <a:t> DocElement     := DocElement(</a:t>
            </a:r>
            <a:r>
              <a:rPr lang="en-US" sz="1600" b="1" dirty="0" err="1">
                <a:solidFill>
                  <a:srgbClr val="33553C"/>
                </a:solidFill>
                <a:latin typeface="PT Mono" panose="02060509020205020204" pitchFamily="49" charset="77"/>
              </a:rPr>
              <a:t>xDoc</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7     </a:t>
            </a:r>
            <a:r>
              <a:rPr lang="en-US" sz="1600" dirty="0" err="1">
                <a:solidFill>
                  <a:srgbClr val="33553C"/>
                </a:solidFill>
                <a:latin typeface="PT Mono" panose="02060509020205020204" pitchFamily="49" charset="77"/>
              </a:rPr>
              <a:t>jDoc</a:t>
            </a:r>
            <a:r>
              <a:rPr lang="en-US" sz="1600" dirty="0">
                <a:solidFill>
                  <a:srgbClr val="33553C"/>
                </a:solidFill>
                <a:latin typeface="PT Mono" panose="02060509020205020204" pitchFamily="49" charset="77"/>
              </a:rPr>
              <a:t> JSON_ELEMENT_T := </a:t>
            </a:r>
            <a:r>
              <a:rPr lang="en-US" sz="1600" dirty="0" err="1">
                <a:solidFill>
                  <a:srgbClr val="33553C"/>
                </a:solidFill>
                <a:latin typeface="PT Mono" panose="02060509020205020204" pitchFamily="49" charset="77"/>
              </a:rPr>
              <a:t>eDoc.getAsJSON</a:t>
            </a:r>
            <a:r>
              <a:rPr lang="en-US" sz="1600" dirty="0">
                <a:solidFill>
                  <a:srgbClr val="33553C"/>
                </a:solidFill>
                <a:latin typeface="PT Mono" panose="02060509020205020204" pitchFamily="49" charset="77"/>
              </a:rPr>
              <a:t>;                          </a:t>
            </a:r>
          </a:p>
          <a:p>
            <a:r>
              <a:rPr lang="en-US" sz="1600" dirty="0">
                <a:solidFill>
                  <a:srgbClr val="33553C"/>
                </a:solidFill>
                <a:latin typeface="PT Mono" panose="02060509020205020204" pitchFamily="49" charset="77"/>
              </a:rPr>
              <a:t>  8  begin</a:t>
            </a:r>
          </a:p>
          <a:p>
            <a:r>
              <a:rPr lang="en-US" sz="1600" dirty="0">
                <a:solidFill>
                  <a:srgbClr val="33553C"/>
                </a:solidFill>
                <a:latin typeface="PT Mono" panose="02060509020205020204" pitchFamily="49" charset="77"/>
              </a:rPr>
              <a:t>  9     </a:t>
            </a:r>
            <a:r>
              <a:rPr lang="en-US" sz="1600" dirty="0" err="1">
                <a:solidFill>
                  <a:srgbClr val="33553C"/>
                </a:solidFill>
                <a:latin typeface="PT Mono" panose="02060509020205020204" pitchFamily="49" charset="77"/>
              </a:rPr>
              <a:t>dbms_output.put_line</a:t>
            </a:r>
            <a:r>
              <a:rPr lang="en-US" sz="1600" dirty="0">
                <a:solidFill>
                  <a:srgbClr val="33553C"/>
                </a:solidFill>
                <a:latin typeface="PT Mono" panose="02060509020205020204" pitchFamily="49" charset="77"/>
              </a:rPr>
              <a:t>(</a:t>
            </a:r>
            <a:r>
              <a:rPr lang="en-US" sz="1600" dirty="0" err="1">
                <a:solidFill>
                  <a:srgbClr val="33553C"/>
                </a:solidFill>
                <a:latin typeface="PT Mono" panose="02060509020205020204" pitchFamily="49" charset="77"/>
              </a:rPr>
              <a:t>jDoc.to_String</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10  end;</a:t>
            </a:r>
          </a:p>
          <a:p>
            <a:r>
              <a:rPr lang="en-US" sz="1600" dirty="0">
                <a:solidFill>
                  <a:srgbClr val="33553C"/>
                </a:solidFill>
                <a:latin typeface="PT Mono" panose="02060509020205020204" pitchFamily="49" charset="77"/>
              </a:rPr>
              <a:t> 11* /</a:t>
            </a:r>
          </a:p>
          <a:p>
            <a:r>
              <a:rPr lang="en-US" sz="1600" dirty="0">
                <a:solidFill>
                  <a:srgbClr val="33553C"/>
                </a:solidFill>
                <a:latin typeface="PT Mono" panose="02060509020205020204" pitchFamily="49" charset="77"/>
              </a:rPr>
              <a:t>{"main":{"a":"val_a","b":"</a:t>
            </a:r>
            <a:r>
              <a:rPr lang="en-US" sz="1600" dirty="0" err="1">
                <a:solidFill>
                  <a:srgbClr val="33553C"/>
                </a:solidFill>
                <a:latin typeface="PT Mono" panose="02060509020205020204" pitchFamily="49" charset="77"/>
              </a:rPr>
              <a:t>val_b</a:t>
            </a:r>
            <a:r>
              <a:rPr lang="en-US" sz="1600" dirty="0">
                <a:solidFill>
                  <a:srgbClr val="33553C"/>
                </a:solidFill>
                <a:latin typeface="PT Mono" panose="02060509020205020204" pitchFamily="49" charset="77"/>
              </a:rPr>
              <a:t>"}}</a:t>
            </a:r>
          </a:p>
        </p:txBody>
      </p:sp>
    </p:spTree>
    <p:extLst>
      <p:ext uri="{BB962C8B-B14F-4D97-AF65-F5344CB8AC3E}">
        <p14:creationId xmlns:p14="http://schemas.microsoft.com/office/powerpoint/2010/main" val="1482931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0EC062-1A68-9541-F8C7-6A7BD255E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085D7-957E-FD1C-1006-64E31C13DBB7}"/>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ED4DD27D-9355-C7AD-7D39-89EC3F24A302}"/>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Abstraction Layer</a:t>
            </a:r>
          </a:p>
          <a:p>
            <a:pPr lvl="1" indent="0">
              <a:buNone/>
            </a:pPr>
            <a:r>
              <a:rPr lang="en-US" sz="2000" dirty="0">
                <a:solidFill>
                  <a:srgbClr val="2C5967"/>
                </a:solidFill>
              </a:rPr>
              <a:t>Example #2: JSON to XML conversion</a:t>
            </a:r>
          </a:p>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36133715-3756-5C90-58F7-23592D653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050187C-C359-7FAD-EFAC-AA950A17EA89}"/>
              </a:ext>
            </a:extLst>
          </p:cNvPr>
          <p:cNvSpPr/>
          <p:nvPr/>
        </p:nvSpPr>
        <p:spPr>
          <a:xfrm>
            <a:off x="785813" y="2099226"/>
            <a:ext cx="10015537" cy="3658637"/>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33553C"/>
                </a:solidFill>
                <a:latin typeface="PT Mono" panose="02060509020205020204" pitchFamily="49" charset="77"/>
              </a:rPr>
              <a:t>SQL&gt; set </a:t>
            </a:r>
            <a:r>
              <a:rPr lang="en-US" sz="1600" dirty="0" err="1">
                <a:solidFill>
                  <a:srgbClr val="33553C"/>
                </a:solidFill>
                <a:latin typeface="PT Mono" panose="02060509020205020204" pitchFamily="49" charset="77"/>
              </a:rPr>
              <a:t>serveroutput</a:t>
            </a:r>
            <a:r>
              <a:rPr lang="en-US" sz="1600" dirty="0">
                <a:solidFill>
                  <a:srgbClr val="33553C"/>
                </a:solidFill>
                <a:latin typeface="PT Mono" panose="02060509020205020204" pitchFamily="49" charset="77"/>
              </a:rPr>
              <a:t> on</a:t>
            </a:r>
          </a:p>
          <a:p>
            <a:r>
              <a:rPr lang="en-US" sz="1600" dirty="0">
                <a:solidFill>
                  <a:srgbClr val="33553C"/>
                </a:solidFill>
                <a:latin typeface="PT Mono" panose="02060509020205020204" pitchFamily="49" charset="77"/>
              </a:rPr>
              <a:t>SQL&gt; </a:t>
            </a:r>
          </a:p>
          <a:p>
            <a:r>
              <a:rPr lang="en-US" sz="1600" dirty="0">
                <a:solidFill>
                  <a:srgbClr val="33553C"/>
                </a:solidFill>
                <a:latin typeface="PT Mono" panose="02060509020205020204" pitchFamily="49" charset="77"/>
              </a:rPr>
              <a:t>SQL&gt; declare</a:t>
            </a:r>
          </a:p>
          <a:p>
            <a:r>
              <a:rPr lang="en-US" sz="1600" dirty="0">
                <a:solidFill>
                  <a:srgbClr val="33553C"/>
                </a:solidFill>
                <a:latin typeface="PT Mono" panose="02060509020205020204" pitchFamily="49" charset="77"/>
              </a:rPr>
              <a:t>  2     </a:t>
            </a:r>
            <a:r>
              <a:rPr lang="en-US" sz="1600" dirty="0" err="1">
                <a:solidFill>
                  <a:srgbClr val="33553C"/>
                </a:solidFill>
                <a:latin typeface="PT Mono" panose="02060509020205020204" pitchFamily="49" charset="77"/>
              </a:rPr>
              <a:t>jDoc</a:t>
            </a:r>
            <a:r>
              <a:rPr lang="en-US" sz="1600" dirty="0">
                <a:solidFill>
                  <a:srgbClr val="33553C"/>
                </a:solidFill>
                <a:latin typeface="PT Mono" panose="02060509020205020204" pitchFamily="49" charset="77"/>
              </a:rPr>
              <a:t> JSON_ELEMENT_T := </a:t>
            </a:r>
            <a:r>
              <a:rPr lang="en-US" sz="1600" dirty="0" err="1">
                <a:solidFill>
                  <a:srgbClr val="33553C"/>
                </a:solidFill>
                <a:latin typeface="PT Mono" panose="02060509020205020204" pitchFamily="49" charset="77"/>
              </a:rPr>
              <a:t>JSON_ELEMENT_T.parse</a:t>
            </a:r>
            <a:r>
              <a:rPr lang="en-US" sz="1600" dirty="0">
                <a:solidFill>
                  <a:srgbClr val="33553C"/>
                </a:solidFill>
                <a:latin typeface="PT Mono" panose="02060509020205020204" pitchFamily="49" charset="77"/>
              </a:rPr>
              <a:t>('{"a":{"</a:t>
            </a:r>
            <a:r>
              <a:rPr lang="en-US" sz="1600" dirty="0" err="1">
                <a:solidFill>
                  <a:srgbClr val="33553C"/>
                </a:solidFill>
                <a:latin typeface="PT Mono" panose="02060509020205020204" pitchFamily="49" charset="77"/>
              </a:rPr>
              <a:t>b":"c</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3     </a:t>
            </a:r>
            <a:r>
              <a:rPr lang="en-US" sz="1600" dirty="0" err="1">
                <a:solidFill>
                  <a:srgbClr val="33553C"/>
                </a:solidFill>
                <a:latin typeface="PT Mono" panose="02060509020205020204" pitchFamily="49" charset="77"/>
              </a:rPr>
              <a:t>eDoc</a:t>
            </a:r>
            <a:r>
              <a:rPr lang="en-US" sz="1600" dirty="0">
                <a:solidFill>
                  <a:srgbClr val="33553C"/>
                </a:solidFill>
                <a:latin typeface="PT Mono" panose="02060509020205020204" pitchFamily="49" charset="77"/>
              </a:rPr>
              <a:t> DocElement     := DocElement(</a:t>
            </a:r>
            <a:r>
              <a:rPr lang="en-US" sz="1600" dirty="0" err="1">
                <a:solidFill>
                  <a:srgbClr val="33553C"/>
                </a:solidFill>
                <a:latin typeface="PT Mono" panose="02060509020205020204" pitchFamily="49" charset="77"/>
              </a:rPr>
              <a:t>jDoc</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4     </a:t>
            </a:r>
            <a:r>
              <a:rPr lang="en-US" sz="1600" dirty="0" err="1">
                <a:solidFill>
                  <a:srgbClr val="33553C"/>
                </a:solidFill>
                <a:latin typeface="PT Mono" panose="02060509020205020204" pitchFamily="49" charset="77"/>
              </a:rPr>
              <a:t>xDoc</a:t>
            </a:r>
            <a:r>
              <a:rPr lang="en-US" sz="1600" dirty="0">
                <a:solidFill>
                  <a:srgbClr val="33553C"/>
                </a:solidFill>
                <a:latin typeface="PT Mono" panose="02060509020205020204" pitchFamily="49" charset="77"/>
              </a:rPr>
              <a:t> </a:t>
            </a:r>
            <a:r>
              <a:rPr lang="en-US" sz="1600" dirty="0" err="1">
                <a:solidFill>
                  <a:srgbClr val="33553C"/>
                </a:solidFill>
                <a:latin typeface="PT Mono" panose="02060509020205020204" pitchFamily="49" charset="77"/>
              </a:rPr>
              <a:t>XMLType</a:t>
            </a:r>
            <a:r>
              <a:rPr lang="en-US" sz="1600" dirty="0">
                <a:solidFill>
                  <a:srgbClr val="33553C"/>
                </a:solidFill>
                <a:latin typeface="PT Mono" panose="02060509020205020204" pitchFamily="49" charset="77"/>
              </a:rPr>
              <a:t>        := </a:t>
            </a:r>
            <a:r>
              <a:rPr lang="en-US" sz="1600" dirty="0" err="1">
                <a:solidFill>
                  <a:srgbClr val="33553C"/>
                </a:solidFill>
                <a:latin typeface="PT Mono" panose="02060509020205020204" pitchFamily="49" charset="77"/>
              </a:rPr>
              <a:t>eDoc.getAsXML</a:t>
            </a:r>
            <a:r>
              <a:rPr lang="en-US" sz="1600" dirty="0">
                <a:solidFill>
                  <a:srgbClr val="33553C"/>
                </a:solidFill>
                <a:latin typeface="PT Mono" panose="02060509020205020204" pitchFamily="49" charset="77"/>
              </a:rPr>
              <a:t>;                           </a:t>
            </a:r>
          </a:p>
          <a:p>
            <a:r>
              <a:rPr lang="en-US" sz="1600" dirty="0">
                <a:solidFill>
                  <a:srgbClr val="33553C"/>
                </a:solidFill>
                <a:latin typeface="PT Mono" panose="02060509020205020204" pitchFamily="49" charset="77"/>
              </a:rPr>
              <a:t>  5  begin</a:t>
            </a:r>
          </a:p>
          <a:p>
            <a:r>
              <a:rPr lang="en-US" sz="1600" dirty="0">
                <a:solidFill>
                  <a:srgbClr val="33553C"/>
                </a:solidFill>
                <a:latin typeface="PT Mono" panose="02060509020205020204" pitchFamily="49" charset="77"/>
              </a:rPr>
              <a:t>  6     </a:t>
            </a:r>
            <a:r>
              <a:rPr lang="en-US" sz="1600" dirty="0" err="1">
                <a:solidFill>
                  <a:srgbClr val="33553C"/>
                </a:solidFill>
                <a:latin typeface="PT Mono" panose="02060509020205020204" pitchFamily="49" charset="77"/>
              </a:rPr>
              <a:t>dbms_output.put_line</a:t>
            </a:r>
            <a:r>
              <a:rPr lang="en-US" sz="1600" dirty="0">
                <a:solidFill>
                  <a:srgbClr val="33553C"/>
                </a:solidFill>
                <a:latin typeface="PT Mono" panose="02060509020205020204" pitchFamily="49" charset="77"/>
              </a:rPr>
              <a:t>(</a:t>
            </a:r>
            <a:r>
              <a:rPr lang="en-US" sz="1600" dirty="0" err="1">
                <a:solidFill>
                  <a:srgbClr val="33553C"/>
                </a:solidFill>
                <a:latin typeface="PT Mono" panose="02060509020205020204" pitchFamily="49" charset="77"/>
              </a:rPr>
              <a:t>xDoc.getClobVal</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7  end;</a:t>
            </a:r>
          </a:p>
          <a:p>
            <a:r>
              <a:rPr lang="en-US" sz="1600" dirty="0">
                <a:solidFill>
                  <a:srgbClr val="33553C"/>
                </a:solidFill>
                <a:latin typeface="PT Mono" panose="02060509020205020204" pitchFamily="49" charset="77"/>
              </a:rPr>
              <a:t>  8* /</a:t>
            </a:r>
          </a:p>
          <a:p>
            <a:r>
              <a:rPr lang="en-US" sz="1600" dirty="0">
                <a:solidFill>
                  <a:srgbClr val="33553C"/>
                </a:solidFill>
                <a:latin typeface="PT Mono" panose="02060509020205020204" pitchFamily="49" charset="77"/>
              </a:rPr>
              <a:t>&lt;a&gt;&lt;b&gt;c&lt;/b&gt;&lt;/a&gt;</a:t>
            </a:r>
          </a:p>
          <a:p>
            <a:endParaRPr lang="en-US" dirty="0"/>
          </a:p>
        </p:txBody>
      </p:sp>
    </p:spTree>
    <p:extLst>
      <p:ext uri="{BB962C8B-B14F-4D97-AF65-F5344CB8AC3E}">
        <p14:creationId xmlns:p14="http://schemas.microsoft.com/office/powerpoint/2010/main" val="438912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3" id="{3F8E83A6-0B53-A94F-AFF8-53252023B8E9}" vid="{44B99A95-71F3-7140-8525-BC5A42A7EA3D}"/>
    </a:ext>
  </a:extLst>
</a:theme>
</file>

<file path=ppt/theme/theme2.xml><?xml version="1.0" encoding="utf-8"?>
<a:theme xmlns:a="http://schemas.openxmlformats.org/drawingml/2006/main" name="1_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50123ACF-84B2-9147-8290-4008D4856849}" vid="{793E6650-E25B-0242-9173-E13A1F448EF9}"/>
    </a:ext>
  </a:extLst>
</a:theme>
</file>

<file path=ppt/theme/theme3.xml><?xml version="1.0" encoding="utf-8"?>
<a:theme xmlns:a="http://schemas.openxmlformats.org/drawingml/2006/main" name="5_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6" id="{0A54B0DA-4C0B-2540-9FE7-E5C655C9DEE9}" vid="{B6700DBC-D67C-4E42-92DB-4DFD2E9F5CA8}"/>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Parent Master Pillars</Template>
  <TotalTime>12438</TotalTime>
  <Words>896</Words>
  <Application>Microsoft Macintosh PowerPoint</Application>
  <PresentationFormat>Widescreen</PresentationFormat>
  <Paragraphs>259</Paragraphs>
  <Slides>13</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13</vt:i4>
      </vt:variant>
    </vt:vector>
  </HeadingPairs>
  <TitlesOfParts>
    <vt:vector size="27" baseType="lpstr">
      <vt:lpstr>Arial</vt:lpstr>
      <vt:lpstr>Georgia</vt:lpstr>
      <vt:lpstr>Oracle Sans</vt:lpstr>
      <vt:lpstr>Oracle Sans Extra Bold</vt:lpstr>
      <vt:lpstr>Oracle Sans Light</vt:lpstr>
      <vt:lpstr>Oracle Sans Semi Bold</vt:lpstr>
      <vt:lpstr>Oracle Sans Tab</vt:lpstr>
      <vt:lpstr>Oracle Sans Tab Light</vt:lpstr>
      <vt:lpstr>PT Mono</vt:lpstr>
      <vt:lpstr>Symbol</vt:lpstr>
      <vt:lpstr>System Font Regular</vt:lpstr>
      <vt:lpstr>Parent Master Pillars</vt:lpstr>
      <vt:lpstr>1_Parent Master Pillars</vt:lpstr>
      <vt:lpstr>5_Parent Master Pillars</vt:lpstr>
      <vt:lpstr>Oracle Database 23ai</vt:lpstr>
      <vt:lpstr>Document formats supported by Oracle Database</vt:lpstr>
      <vt:lpstr>Document formats supported by Oracle Database</vt:lpstr>
      <vt:lpstr>Document format duality Challenges</vt:lpstr>
      <vt:lpstr>Document format duality Solution</vt:lpstr>
      <vt:lpstr>Document Format Converter Architecture</vt:lpstr>
      <vt:lpstr>Document Format Converter</vt:lpstr>
      <vt:lpstr>Document Format Converter</vt:lpstr>
      <vt:lpstr>Document Format Converter</vt:lpstr>
      <vt:lpstr>Document Format Converter</vt:lpstr>
      <vt:lpstr>Document Format Converter</vt:lpstr>
      <vt:lpstr>XML vs JSON Challenges</vt:lpstr>
      <vt:lpstr>XML vs JSON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Shailesh Dwivedi</dc:creator>
  <cp:lastModifiedBy>Witold Swierzy</cp:lastModifiedBy>
  <cp:revision>364</cp:revision>
  <dcterms:created xsi:type="dcterms:W3CDTF">2023-09-09T17:22:51Z</dcterms:created>
  <dcterms:modified xsi:type="dcterms:W3CDTF">2025-07-27T20:53:46Z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2025-05-12T02:55:39Z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3ace9bbc-961a-4704-80ca-3c983afbe3fc</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ies>
</file>